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2" r:id="rId7"/>
    <p:sldId id="263" r:id="rId8"/>
    <p:sldId id="268" r:id="rId9"/>
    <p:sldId id="269" r:id="rId10"/>
    <p:sldId id="278" r:id="rId11"/>
    <p:sldId id="390" r:id="rId12"/>
    <p:sldId id="267" r:id="rId13"/>
    <p:sldId id="270" r:id="rId14"/>
    <p:sldId id="389" r:id="rId15"/>
    <p:sldId id="391" r:id="rId16"/>
    <p:sldId id="407" r:id="rId17"/>
    <p:sldId id="393" r:id="rId18"/>
    <p:sldId id="275" r:id="rId19"/>
    <p:sldId id="421" r:id="rId20"/>
    <p:sldId id="395" r:id="rId21"/>
    <p:sldId id="408" r:id="rId22"/>
    <p:sldId id="413" r:id="rId23"/>
    <p:sldId id="274" r:id="rId24"/>
    <p:sldId id="414" r:id="rId25"/>
    <p:sldId id="279" r:id="rId26"/>
    <p:sldId id="397" r:id="rId27"/>
    <p:sldId id="398" r:id="rId28"/>
    <p:sldId id="415" r:id="rId29"/>
    <p:sldId id="296" r:id="rId30"/>
    <p:sldId id="416" r:id="rId31"/>
    <p:sldId id="402" r:id="rId32"/>
    <p:sldId id="399" r:id="rId33"/>
    <p:sldId id="400" r:id="rId34"/>
    <p:sldId id="418" r:id="rId35"/>
    <p:sldId id="406" r:id="rId36"/>
    <p:sldId id="409" r:id="rId37"/>
    <p:sldId id="419" r:id="rId38"/>
    <p:sldId id="420" r:id="rId39"/>
    <p:sldId id="294"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8"/>
            <p14:sldId id="269"/>
            <p14:sldId id="278"/>
            <p14:sldId id="390"/>
            <p14:sldId id="267"/>
            <p14:sldId id="270"/>
            <p14:sldId id="389"/>
            <p14:sldId id="391"/>
            <p14:sldId id="407"/>
            <p14:sldId id="393"/>
            <p14:sldId id="275"/>
            <p14:sldId id="421"/>
            <p14:sldId id="395"/>
            <p14:sldId id="408"/>
            <p14:sldId id="413"/>
            <p14:sldId id="274"/>
            <p14:sldId id="414"/>
            <p14:sldId id="279"/>
            <p14:sldId id="397"/>
            <p14:sldId id="398"/>
            <p14:sldId id="415"/>
            <p14:sldId id="296"/>
            <p14:sldId id="416"/>
            <p14:sldId id="402"/>
            <p14:sldId id="399"/>
            <p14:sldId id="400"/>
            <p14:sldId id="418"/>
            <p14:sldId id="406"/>
            <p14:sldId id="409"/>
            <p14:sldId id="419"/>
            <p14:sldId id="42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79808" autoAdjust="0"/>
  </p:normalViewPr>
  <p:slideViewPr>
    <p:cSldViewPr snapToGrid="0">
      <p:cViewPr varScale="1">
        <p:scale>
          <a:sx n="59" d="100"/>
          <a:sy n="59" d="100"/>
        </p:scale>
        <p:origin x="732" y="56"/>
      </p:cViewPr>
      <p:guideLst/>
    </p:cSldViewPr>
  </p:slideViewPr>
  <p:notesTextViewPr>
    <p:cViewPr>
      <p:scale>
        <a:sx n="100" d="100"/>
        <a:sy n="100" d="100"/>
      </p:scale>
      <p:origin x="0" y="0"/>
    </p:cViewPr>
  </p:notesTextViewPr>
  <p:sorterViewPr>
    <p:cViewPr varScale="1">
      <p:scale>
        <a:sx n="100" d="100"/>
        <a:sy n="100" d="100"/>
      </p:scale>
      <p:origin x="0" y="-8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63C5B161-C96F-4B4C-9597-5F13A8BF581C}"/>
    <pc:docChg chg="custSel modSld">
      <pc:chgData name="Mitchell Wand" userId="de9b44c55c049659" providerId="LiveId" clId="{63C5B161-C96F-4B4C-9597-5F13A8BF581C}" dt="2023-09-26T01:08:16.163" v="1153" actId="20577"/>
      <pc:docMkLst>
        <pc:docMk/>
      </pc:docMkLst>
      <pc:sldChg chg="modNotesTx">
        <pc:chgData name="Mitchell Wand" userId="de9b44c55c049659" providerId="LiveId" clId="{63C5B161-C96F-4B4C-9597-5F13A8BF581C}" dt="2023-09-26T01:00:10.048" v="286" actId="20577"/>
        <pc:sldMkLst>
          <pc:docMk/>
          <pc:sldMk cId="731707150" sldId="396"/>
        </pc:sldMkLst>
      </pc:sldChg>
      <pc:sldChg chg="modNotesTx">
        <pc:chgData name="Mitchell Wand" userId="de9b44c55c049659" providerId="LiveId" clId="{63C5B161-C96F-4B4C-9597-5F13A8BF581C}" dt="2023-09-26T01:01:18.607" v="409" actId="20577"/>
        <pc:sldMkLst>
          <pc:docMk/>
          <pc:sldMk cId="2865064717" sldId="398"/>
        </pc:sldMkLst>
      </pc:sldChg>
      <pc:sldChg chg="modNotesTx">
        <pc:chgData name="Mitchell Wand" userId="de9b44c55c049659" providerId="LiveId" clId="{63C5B161-C96F-4B4C-9597-5F13A8BF581C}" dt="2023-09-26T01:03:55.965" v="806" actId="20577"/>
        <pc:sldMkLst>
          <pc:docMk/>
          <pc:sldMk cId="1352059909" sldId="402"/>
        </pc:sldMkLst>
      </pc:sldChg>
      <pc:sldChg chg="modNotesTx">
        <pc:chgData name="Mitchell Wand" userId="de9b44c55c049659" providerId="LiveId" clId="{63C5B161-C96F-4B4C-9597-5F13A8BF581C}" dt="2023-09-26T01:08:16.163" v="1153" actId="20577"/>
        <pc:sldMkLst>
          <pc:docMk/>
          <pc:sldMk cId="424888832" sldId="403"/>
        </pc:sldMkLst>
      </pc:sldChg>
    </pc:docChg>
  </pc:docChgLst>
  <pc:docChgLst>
    <pc:chgData name="Mitchell Wand" userId="de9b44c55c049659" providerId="LiveId" clId="{AA6F09A9-4509-4C03-8175-3B4E3E5D3118}"/>
    <pc:docChg chg="undo custSel addSld delSld modSld sldOrd modMainMaster addSection modSection">
      <pc:chgData name="Mitchell Wand" userId="de9b44c55c049659" providerId="LiveId" clId="{AA6F09A9-4509-4C03-8175-3B4E3E5D3118}" dt="2023-09-21T18:58:12.927" v="7755"/>
      <pc:docMkLst>
        <pc:docMk/>
      </pc:docMkLst>
      <pc:sldChg chg="delSp mod">
        <pc:chgData name="Mitchell Wand" userId="de9b44c55c049659" providerId="LiveId" clId="{AA6F09A9-4509-4C03-8175-3B4E3E5D3118}" dt="2023-09-11T17:31:20.728" v="765" actId="478"/>
        <pc:sldMkLst>
          <pc:docMk/>
          <pc:sldMk cId="0" sldId="257"/>
        </pc:sldMkLst>
        <pc:spChg chg="del">
          <ac:chgData name="Mitchell Wand" userId="de9b44c55c049659" providerId="LiveId" clId="{AA6F09A9-4509-4C03-8175-3B4E3E5D3118}" dt="2023-09-11T17:31:20.728" v="765" actId="478"/>
          <ac:spMkLst>
            <pc:docMk/>
            <pc:sldMk cId="0" sldId="257"/>
            <ac:spMk id="2" creationId="{D201EEDC-E523-F51C-0960-E9EA879B92C6}"/>
          </ac:spMkLst>
        </pc:spChg>
      </pc:sldChg>
      <pc:sldChg chg="modSp mod">
        <pc:chgData name="Mitchell Wand" userId="de9b44c55c049659" providerId="LiveId" clId="{AA6F09A9-4509-4C03-8175-3B4E3E5D3118}" dt="2023-09-20T20:47:13.358" v="2016" actId="20577"/>
        <pc:sldMkLst>
          <pc:docMk/>
          <pc:sldMk cId="0" sldId="271"/>
        </pc:sldMkLst>
        <pc:spChg chg="mod">
          <ac:chgData name="Mitchell Wand" userId="de9b44c55c049659" providerId="LiveId" clId="{AA6F09A9-4509-4C03-8175-3B4E3E5D3118}" dt="2023-09-20T20:47:13.358" v="2016" actId="20577"/>
          <ac:spMkLst>
            <pc:docMk/>
            <pc:sldMk cId="0" sldId="271"/>
            <ac:spMk id="210" creationId="{00000000-0000-0000-0000-000000000000}"/>
          </ac:spMkLst>
        </pc:spChg>
      </pc:sldChg>
      <pc:sldChg chg="modNotesTx">
        <pc:chgData name="Mitchell Wand" userId="de9b44c55c049659" providerId="LiveId" clId="{AA6F09A9-4509-4C03-8175-3B4E3E5D3118}" dt="2023-09-20T20:50:16.813" v="2180" actId="20577"/>
        <pc:sldMkLst>
          <pc:docMk/>
          <pc:sldMk cId="2095745657" sldId="274"/>
        </pc:sldMkLst>
      </pc:sldChg>
      <pc:sldChg chg="add">
        <pc:chgData name="Mitchell Wand" userId="de9b44c55c049659" providerId="LiveId" clId="{AA6F09A9-4509-4C03-8175-3B4E3E5D3118}" dt="2023-09-21T17:55:36.232" v="7740"/>
        <pc:sldMkLst>
          <pc:docMk/>
          <pc:sldMk cId="578956470" sldId="276"/>
        </pc:sldMkLst>
      </pc:sldChg>
      <pc:sldChg chg="add">
        <pc:chgData name="Mitchell Wand" userId="de9b44c55c049659" providerId="LiveId" clId="{AA6F09A9-4509-4C03-8175-3B4E3E5D3118}" dt="2023-09-21T17:55:56.788" v="7741"/>
        <pc:sldMkLst>
          <pc:docMk/>
          <pc:sldMk cId="0" sldId="277"/>
        </pc:sldMkLst>
      </pc:sldChg>
      <pc:sldChg chg="modNotesTx">
        <pc:chgData name="Mitchell Wand" userId="de9b44c55c049659" providerId="LiveId" clId="{AA6F09A9-4509-4C03-8175-3B4E3E5D3118}" dt="2023-09-20T20:47:34.589" v="2033" actId="20577"/>
        <pc:sldMkLst>
          <pc:docMk/>
          <pc:sldMk cId="0" sldId="278"/>
        </pc:sldMkLst>
      </pc:sldChg>
      <pc:sldChg chg="del">
        <pc:chgData name="Mitchell Wand" userId="de9b44c55c049659" providerId="LiveId" clId="{AA6F09A9-4509-4C03-8175-3B4E3E5D3118}" dt="2023-09-11T16:54:36.257" v="592" actId="47"/>
        <pc:sldMkLst>
          <pc:docMk/>
          <pc:sldMk cId="0" sldId="283"/>
        </pc:sldMkLst>
      </pc:sldChg>
      <pc:sldChg chg="del">
        <pc:chgData name="Mitchell Wand" userId="de9b44c55c049659" providerId="LiveId" clId="{AA6F09A9-4509-4C03-8175-3B4E3E5D3118}" dt="2023-09-11T16:50:11.575" v="450" actId="2696"/>
        <pc:sldMkLst>
          <pc:docMk/>
          <pc:sldMk cId="0" sldId="284"/>
        </pc:sldMkLst>
      </pc:sldChg>
      <pc:sldChg chg="del">
        <pc:chgData name="Mitchell Wand" userId="de9b44c55c049659" providerId="LiveId" clId="{AA6F09A9-4509-4C03-8175-3B4E3E5D3118}" dt="2023-09-11T16:50:11.575" v="450" actId="2696"/>
        <pc:sldMkLst>
          <pc:docMk/>
          <pc:sldMk cId="0" sldId="285"/>
        </pc:sldMkLst>
      </pc:sldChg>
      <pc:sldChg chg="modSp mod ord">
        <pc:chgData name="Mitchell Wand" userId="de9b44c55c049659" providerId="LiveId" clId="{AA6F09A9-4509-4C03-8175-3B4E3E5D3118}" dt="2023-09-11T16:55:41.357" v="645" actId="20577"/>
        <pc:sldMkLst>
          <pc:docMk/>
          <pc:sldMk cId="0" sldId="288"/>
        </pc:sldMkLst>
        <pc:spChg chg="mod">
          <ac:chgData name="Mitchell Wand" userId="de9b44c55c049659" providerId="LiveId" clId="{AA6F09A9-4509-4C03-8175-3B4E3E5D3118}" dt="2023-09-11T16:55:41.357" v="645" actId="20577"/>
          <ac:spMkLst>
            <pc:docMk/>
            <pc:sldMk cId="0" sldId="288"/>
            <ac:spMk id="370" creationId="{00000000-0000-0000-0000-000000000000}"/>
          </ac:spMkLst>
        </pc:spChg>
      </pc:sldChg>
      <pc:sldChg chg="modSp mod">
        <pc:chgData name="Mitchell Wand" userId="de9b44c55c049659" providerId="LiveId" clId="{AA6F09A9-4509-4C03-8175-3B4E3E5D3118}" dt="2023-09-11T16:56:28.617" v="646" actId="114"/>
        <pc:sldMkLst>
          <pc:docMk/>
          <pc:sldMk cId="0" sldId="289"/>
        </pc:sldMkLst>
        <pc:spChg chg="mod">
          <ac:chgData name="Mitchell Wand" userId="de9b44c55c049659" providerId="LiveId" clId="{AA6F09A9-4509-4C03-8175-3B4E3E5D3118}" dt="2023-09-11T16:56:28.617" v="646" actId="114"/>
          <ac:spMkLst>
            <pc:docMk/>
            <pc:sldMk cId="0" sldId="289"/>
            <ac:spMk id="377" creationId="{00000000-0000-0000-0000-000000000000}"/>
          </ac:spMkLst>
        </pc:spChg>
      </pc:sldChg>
      <pc:sldChg chg="modSp mod modNotesTx">
        <pc:chgData name="Mitchell Wand" userId="de9b44c55c049659" providerId="LiveId" clId="{AA6F09A9-4509-4C03-8175-3B4E3E5D3118}" dt="2023-09-20T20:54:30.856" v="2208" actId="13926"/>
        <pc:sldMkLst>
          <pc:docMk/>
          <pc:sldMk cId="0" sldId="290"/>
        </pc:sldMkLst>
        <pc:spChg chg="mod">
          <ac:chgData name="Mitchell Wand" userId="de9b44c55c049659" providerId="LiveId" clId="{AA6F09A9-4509-4C03-8175-3B4E3E5D3118}" dt="2023-09-20T20:54:30.856" v="2208" actId="13926"/>
          <ac:spMkLst>
            <pc:docMk/>
            <pc:sldMk cId="0" sldId="290"/>
            <ac:spMk id="387" creationId="{00000000-0000-0000-0000-000000000000}"/>
          </ac:spMkLst>
        </pc:spChg>
      </pc:sldChg>
      <pc:sldChg chg="modSp mod">
        <pc:chgData name="Mitchell Wand" userId="de9b44c55c049659" providerId="LiveId" clId="{AA6F09A9-4509-4C03-8175-3B4E3E5D3118}" dt="2023-09-20T20:55:51.503" v="2212" actId="13926"/>
        <pc:sldMkLst>
          <pc:docMk/>
          <pc:sldMk cId="0" sldId="291"/>
        </pc:sldMkLst>
        <pc:spChg chg="mod">
          <ac:chgData name="Mitchell Wand" userId="de9b44c55c049659" providerId="LiveId" clId="{AA6F09A9-4509-4C03-8175-3B4E3E5D3118}" dt="2023-09-20T20:55:51.503" v="2212" actId="13926"/>
          <ac:spMkLst>
            <pc:docMk/>
            <pc:sldMk cId="0" sldId="291"/>
            <ac:spMk id="396" creationId="{00000000-0000-0000-0000-000000000000}"/>
          </ac:spMkLst>
        </pc:spChg>
      </pc:sldChg>
      <pc:sldChg chg="modSp mod">
        <pc:chgData name="Mitchell Wand" userId="de9b44c55c049659" providerId="LiveId" clId="{AA6F09A9-4509-4C03-8175-3B4E3E5D3118}" dt="2023-09-11T16:59:06.050" v="662" actId="114"/>
        <pc:sldMkLst>
          <pc:docMk/>
          <pc:sldMk cId="0" sldId="292"/>
        </pc:sldMkLst>
        <pc:spChg chg="mod">
          <ac:chgData name="Mitchell Wand" userId="de9b44c55c049659" providerId="LiveId" clId="{AA6F09A9-4509-4C03-8175-3B4E3E5D3118}" dt="2023-09-11T16:59:06.050" v="662" actId="114"/>
          <ac:spMkLst>
            <pc:docMk/>
            <pc:sldMk cId="0" sldId="292"/>
            <ac:spMk id="405" creationId="{00000000-0000-0000-0000-000000000000}"/>
          </ac:spMkLst>
        </pc:spChg>
      </pc:sldChg>
      <pc:sldChg chg="modSp mod">
        <pc:chgData name="Mitchell Wand" userId="de9b44c55c049659" providerId="LiveId" clId="{AA6F09A9-4509-4C03-8175-3B4E3E5D3118}" dt="2023-09-11T17:29:32.574" v="682" actId="113"/>
        <pc:sldMkLst>
          <pc:docMk/>
          <pc:sldMk cId="0" sldId="294"/>
        </pc:sldMkLst>
        <pc:spChg chg="mod">
          <ac:chgData name="Mitchell Wand" userId="de9b44c55c049659" providerId="LiveId" clId="{AA6F09A9-4509-4C03-8175-3B4E3E5D3118}" dt="2023-09-11T17:29:32.574" v="682" actId="113"/>
          <ac:spMkLst>
            <pc:docMk/>
            <pc:sldMk cId="0" sldId="294"/>
            <ac:spMk id="419" creationId="{00000000-0000-0000-0000-000000000000}"/>
          </ac:spMkLst>
        </pc:spChg>
      </pc:sldChg>
      <pc:sldChg chg="modSp mod ord modAnim">
        <pc:chgData name="Mitchell Wand" userId="de9b44c55c049659" providerId="LiveId" clId="{AA6F09A9-4509-4C03-8175-3B4E3E5D3118}" dt="2023-09-11T16:54:29.095" v="591" actId="20577"/>
        <pc:sldMkLst>
          <pc:docMk/>
          <pc:sldMk cId="2813158976" sldId="296"/>
        </pc:sldMkLst>
        <pc:spChg chg="mod">
          <ac:chgData name="Mitchell Wand" userId="de9b44c55c049659" providerId="LiveId" clId="{AA6F09A9-4509-4C03-8175-3B4E3E5D3118}" dt="2023-09-11T16:54:29.095" v="591" actId="20577"/>
          <ac:spMkLst>
            <pc:docMk/>
            <pc:sldMk cId="2813158976" sldId="296"/>
            <ac:spMk id="322" creationId="{00000000-0000-0000-0000-000000000000}"/>
          </ac:spMkLst>
        </pc:spChg>
      </pc:sldChg>
      <pc:sldChg chg="modSp mod">
        <pc:chgData name="Mitchell Wand" userId="de9b44c55c049659" providerId="LiveId" clId="{AA6F09A9-4509-4C03-8175-3B4E3E5D3118}" dt="2023-09-11T16:58:13.672" v="660" actId="20577"/>
        <pc:sldMkLst>
          <pc:docMk/>
          <pc:sldMk cId="2690522714" sldId="386"/>
        </pc:sldMkLst>
        <pc:spChg chg="mod">
          <ac:chgData name="Mitchell Wand" userId="de9b44c55c049659" providerId="LiveId" clId="{AA6F09A9-4509-4C03-8175-3B4E3E5D3118}" dt="2023-09-11T16:58:13.672" v="660" actId="20577"/>
          <ac:spMkLst>
            <pc:docMk/>
            <pc:sldMk cId="2690522714" sldId="386"/>
            <ac:spMk id="3" creationId="{B1EF6650-80C3-5E41-A6FD-B01FE62DC7DB}"/>
          </ac:spMkLst>
        </pc:spChg>
      </pc:sldChg>
      <pc:sldChg chg="modNotesTx">
        <pc:chgData name="Mitchell Wand" userId="de9b44c55c049659" providerId="LiveId" clId="{AA6F09A9-4509-4C03-8175-3B4E3E5D3118}" dt="2023-09-20T20:45:27.697" v="1999" actId="20577"/>
        <pc:sldMkLst>
          <pc:docMk/>
          <pc:sldMk cId="4105083793" sldId="388"/>
        </pc:sldMkLst>
      </pc:sldChg>
      <pc:sldChg chg="modSp mod">
        <pc:chgData name="Mitchell Wand" userId="de9b44c55c049659" providerId="LiveId" clId="{AA6F09A9-4509-4C03-8175-3B4E3E5D3118}" dt="2023-09-21T18:27:26.716" v="7754" actId="20577"/>
        <pc:sldMkLst>
          <pc:docMk/>
          <pc:sldMk cId="4204086104" sldId="390"/>
        </pc:sldMkLst>
        <pc:spChg chg="mod">
          <ac:chgData name="Mitchell Wand" userId="de9b44c55c049659" providerId="LiveId" clId="{AA6F09A9-4509-4C03-8175-3B4E3E5D3118}" dt="2023-09-21T18:27:26.716" v="7754" actId="20577"/>
          <ac:spMkLst>
            <pc:docMk/>
            <pc:sldMk cId="4204086104" sldId="390"/>
            <ac:spMk id="3" creationId="{9EE6C494-0332-120A-DFE1-7116E672330A}"/>
          </ac:spMkLst>
        </pc:spChg>
      </pc:sldChg>
      <pc:sldChg chg="modNotesTx">
        <pc:chgData name="Mitchell Wand" userId="de9b44c55c049659" providerId="LiveId" clId="{AA6F09A9-4509-4C03-8175-3B4E3E5D3118}" dt="2023-09-20T20:49:33.189" v="2163" actId="20577"/>
        <pc:sldMkLst>
          <pc:docMk/>
          <pc:sldMk cId="3646889748" sldId="391"/>
        </pc:sldMkLst>
      </pc:sldChg>
      <pc:sldChg chg="modSp mod">
        <pc:chgData name="Mitchell Wand" userId="de9b44c55c049659" providerId="LiveId" clId="{AA6F09A9-4509-4C03-8175-3B4E3E5D3118}" dt="2023-09-20T20:51:31.471" v="2207" actId="6549"/>
        <pc:sldMkLst>
          <pc:docMk/>
          <pc:sldMk cId="3959368631" sldId="395"/>
        </pc:sldMkLst>
        <pc:spChg chg="mod">
          <ac:chgData name="Mitchell Wand" userId="de9b44c55c049659" providerId="LiveId" clId="{AA6F09A9-4509-4C03-8175-3B4E3E5D3118}" dt="2023-09-20T20:51:31.471" v="2207" actId="6549"/>
          <ac:spMkLst>
            <pc:docMk/>
            <pc:sldMk cId="3959368631" sldId="395"/>
            <ac:spMk id="3" creationId="{F529B464-F6C6-B704-498B-8EC43CBE7196}"/>
          </ac:spMkLst>
        </pc:spChg>
      </pc:sldChg>
      <pc:sldChg chg="addSp delSp modSp mod">
        <pc:chgData name="Mitchell Wand" userId="de9b44c55c049659" providerId="LiveId" clId="{AA6F09A9-4509-4C03-8175-3B4E3E5D3118}" dt="2023-09-11T16:43:28.299" v="29" actId="1076"/>
        <pc:sldMkLst>
          <pc:docMk/>
          <pc:sldMk cId="731707150" sldId="396"/>
        </pc:sldMkLst>
        <pc:spChg chg="add mod">
          <ac:chgData name="Mitchell Wand" userId="de9b44c55c049659" providerId="LiveId" clId="{AA6F09A9-4509-4C03-8175-3B4E3E5D3118}" dt="2023-09-11T16:40:17.437" v="7" actId="1076"/>
          <ac:spMkLst>
            <pc:docMk/>
            <pc:sldMk cId="731707150" sldId="396"/>
            <ac:spMk id="3" creationId="{06796FC9-41E2-8B27-8F0A-705D90F86D33}"/>
          </ac:spMkLst>
        </pc:spChg>
        <pc:spChg chg="add mod">
          <ac:chgData name="Mitchell Wand" userId="de9b44c55c049659" providerId="LiveId" clId="{AA6F09A9-4509-4C03-8175-3B4E3E5D3118}" dt="2023-09-11T16:40:30.661" v="8" actId="1076"/>
          <ac:spMkLst>
            <pc:docMk/>
            <pc:sldMk cId="731707150" sldId="396"/>
            <ac:spMk id="5" creationId="{95F545FD-208A-4FC2-6FFF-5AE2607216BB}"/>
          </ac:spMkLst>
        </pc:spChg>
        <pc:spChg chg="add del mod">
          <ac:chgData name="Mitchell Wand" userId="de9b44c55c049659" providerId="LiveId" clId="{AA6F09A9-4509-4C03-8175-3B4E3E5D3118}" dt="2023-09-11T16:40:47.697" v="10"/>
          <ac:spMkLst>
            <pc:docMk/>
            <pc:sldMk cId="731707150" sldId="396"/>
            <ac:spMk id="7" creationId="{2CABD1D6-37DE-2E82-5FC7-52179863906C}"/>
          </ac:spMkLst>
        </pc:spChg>
        <pc:spChg chg="add del">
          <ac:chgData name="Mitchell Wand" userId="de9b44c55c049659" providerId="LiveId" clId="{AA6F09A9-4509-4C03-8175-3B4E3E5D3118}" dt="2023-09-11T16:40:54.614" v="11"/>
          <ac:spMkLst>
            <pc:docMk/>
            <pc:sldMk cId="731707150" sldId="396"/>
            <ac:spMk id="8" creationId="{5F83A9A0-CF45-AE66-DB49-6857E7955857}"/>
          </ac:spMkLst>
        </pc:spChg>
        <pc:spChg chg="add del mod">
          <ac:chgData name="Mitchell Wand" userId="de9b44c55c049659" providerId="LiveId" clId="{AA6F09A9-4509-4C03-8175-3B4E3E5D3118}" dt="2023-09-11T16:41:22.675" v="15" actId="478"/>
          <ac:spMkLst>
            <pc:docMk/>
            <pc:sldMk cId="731707150" sldId="396"/>
            <ac:spMk id="10" creationId="{2E8E57AE-4CC5-CD05-BDDA-964D7B6057A6}"/>
          </ac:spMkLst>
        </pc:spChg>
        <pc:spChg chg="add del">
          <ac:chgData name="Mitchell Wand" userId="de9b44c55c049659" providerId="LiveId" clId="{AA6F09A9-4509-4C03-8175-3B4E3E5D3118}" dt="2023-09-11T16:41:44.664" v="17" actId="11529"/>
          <ac:spMkLst>
            <pc:docMk/>
            <pc:sldMk cId="731707150" sldId="396"/>
            <ac:spMk id="11" creationId="{E8D74E5A-2FB2-5942-4A13-24F32ADCB3E8}"/>
          </ac:spMkLst>
        </pc:spChg>
        <pc:spChg chg="add del">
          <ac:chgData name="Mitchell Wand" userId="de9b44c55c049659" providerId="LiveId" clId="{AA6F09A9-4509-4C03-8175-3B4E3E5D3118}" dt="2023-09-11T16:42:10.984" v="19" actId="478"/>
          <ac:spMkLst>
            <pc:docMk/>
            <pc:sldMk cId="731707150" sldId="396"/>
            <ac:spMk id="12" creationId="{5597DAAE-7C7D-D322-7017-CD613578153E}"/>
          </ac:spMkLst>
        </pc:spChg>
        <pc:spChg chg="add del mod">
          <ac:chgData name="Mitchell Wand" userId="de9b44c55c049659" providerId="LiveId" clId="{AA6F09A9-4509-4C03-8175-3B4E3E5D3118}" dt="2023-09-11T16:42:28.901" v="22" actId="478"/>
          <ac:spMkLst>
            <pc:docMk/>
            <pc:sldMk cId="731707150" sldId="396"/>
            <ac:spMk id="13" creationId="{D5073877-9D16-6284-0809-57EA4E7D11D2}"/>
          </ac:spMkLst>
        </pc:spChg>
        <pc:spChg chg="add mod">
          <ac:chgData name="Mitchell Wand" userId="de9b44c55c049659" providerId="LiveId" clId="{AA6F09A9-4509-4C03-8175-3B4E3E5D3118}" dt="2023-09-11T16:43:28.299" v="29" actId="1076"/>
          <ac:spMkLst>
            <pc:docMk/>
            <pc:sldMk cId="731707150" sldId="396"/>
            <ac:spMk id="14" creationId="{E75FB9BF-EB4E-A240-BB72-3CE06C9A517B}"/>
          </ac:spMkLst>
        </pc:spChg>
      </pc:sldChg>
      <pc:sldChg chg="modNotesTx">
        <pc:chgData name="Mitchell Wand" userId="de9b44c55c049659" providerId="LiveId" clId="{AA6F09A9-4509-4C03-8175-3B4E3E5D3118}" dt="2023-09-11T16:49:04.550" v="447" actId="20577"/>
        <pc:sldMkLst>
          <pc:docMk/>
          <pc:sldMk cId="424888832" sldId="403"/>
        </pc:sldMkLst>
      </pc:sldChg>
      <pc:sldChg chg="modSp new del mod">
        <pc:chgData name="Mitchell Wand" userId="de9b44c55c049659" providerId="LiveId" clId="{AA6F09A9-4509-4C03-8175-3B4E3E5D3118}" dt="2023-09-11T16:55:05.981" v="619" actId="47"/>
        <pc:sldMkLst>
          <pc:docMk/>
          <pc:sldMk cId="3663549650" sldId="404"/>
        </pc:sldMkLst>
        <pc:spChg chg="mod">
          <ac:chgData name="Mitchell Wand" userId="de9b44c55c049659" providerId="LiveId" clId="{AA6F09A9-4509-4C03-8175-3B4E3E5D3118}" dt="2023-09-11T16:54:47.256" v="618" actId="20577"/>
          <ac:spMkLst>
            <pc:docMk/>
            <pc:sldMk cId="3663549650" sldId="404"/>
            <ac:spMk id="2" creationId="{B7690F65-F4CB-B31D-FB06-E40B4AF4E848}"/>
          </ac:spMkLst>
        </pc:spChg>
      </pc:sldChg>
      <pc:sldChg chg="modSp add mod">
        <pc:chgData name="Mitchell Wand" userId="de9b44c55c049659" providerId="LiveId" clId="{AA6F09A9-4509-4C03-8175-3B4E3E5D3118}" dt="2023-09-11T17:30:33.461" v="720" actId="20577"/>
        <pc:sldMkLst>
          <pc:docMk/>
          <pc:sldMk cId="3856103181" sldId="404"/>
        </pc:sldMkLst>
        <pc:spChg chg="mod">
          <ac:chgData name="Mitchell Wand" userId="de9b44c55c049659" providerId="LiveId" clId="{AA6F09A9-4509-4C03-8175-3B4E3E5D3118}" dt="2023-09-11T17:30:33.461" v="720" actId="20577"/>
          <ac:spMkLst>
            <pc:docMk/>
            <pc:sldMk cId="3856103181" sldId="404"/>
            <ac:spMk id="116" creationId="{00000000-0000-0000-0000-000000000000}"/>
          </ac:spMkLst>
        </pc:spChg>
      </pc:sldChg>
      <pc:sldChg chg="modSp new mod">
        <pc:chgData name="Mitchell Wand" userId="de9b44c55c049659" providerId="LiveId" clId="{AA6F09A9-4509-4C03-8175-3B4E3E5D3118}" dt="2023-09-11T17:32:53.964" v="986" actId="20577"/>
        <pc:sldMkLst>
          <pc:docMk/>
          <pc:sldMk cId="2060496032" sldId="405"/>
        </pc:sldMkLst>
        <pc:spChg chg="mod">
          <ac:chgData name="Mitchell Wand" userId="de9b44c55c049659" providerId="LiveId" clId="{AA6F09A9-4509-4C03-8175-3B4E3E5D3118}" dt="2023-09-11T17:31:06.477" v="764" actId="20577"/>
          <ac:spMkLst>
            <pc:docMk/>
            <pc:sldMk cId="2060496032" sldId="405"/>
            <ac:spMk id="2" creationId="{8EA99FEA-F35B-F655-755E-5B1D317B9584}"/>
          </ac:spMkLst>
        </pc:spChg>
        <pc:spChg chg="mod">
          <ac:chgData name="Mitchell Wand" userId="de9b44c55c049659" providerId="LiveId" clId="{AA6F09A9-4509-4C03-8175-3B4E3E5D3118}" dt="2023-09-11T17:32:53.964" v="986" actId="20577"/>
          <ac:spMkLst>
            <pc:docMk/>
            <pc:sldMk cId="2060496032" sldId="405"/>
            <ac:spMk id="3" creationId="{9BEC0C84-159D-289A-AB37-71EDCED09F3D}"/>
          </ac:spMkLst>
        </pc:spChg>
      </pc:sldChg>
      <pc:sldChg chg="addSp delSp modSp new mod modNotesTx">
        <pc:chgData name="Mitchell Wand" userId="de9b44c55c049659" providerId="LiveId" clId="{AA6F09A9-4509-4C03-8175-3B4E3E5D3118}" dt="2023-09-21T02:00:54.371" v="2236" actId="1076"/>
        <pc:sldMkLst>
          <pc:docMk/>
          <pc:sldMk cId="1781994050" sldId="406"/>
        </pc:sldMkLst>
        <pc:spChg chg="mod">
          <ac:chgData name="Mitchell Wand" userId="de9b44c55c049659" providerId="LiveId" clId="{AA6F09A9-4509-4C03-8175-3B4E3E5D3118}" dt="2023-09-11T17:49:42.810" v="1172" actId="20577"/>
          <ac:spMkLst>
            <pc:docMk/>
            <pc:sldMk cId="1781994050" sldId="406"/>
            <ac:spMk id="2" creationId="{784A4F4F-C4AE-D1C0-3F12-9DB3018AC09E}"/>
          </ac:spMkLst>
        </pc:spChg>
        <pc:spChg chg="add mod">
          <ac:chgData name="Mitchell Wand" userId="de9b44c55c049659" providerId="LiveId" clId="{AA6F09A9-4509-4C03-8175-3B4E3E5D3118}" dt="2023-09-21T02:00:54.371" v="2236" actId="1076"/>
          <ac:spMkLst>
            <pc:docMk/>
            <pc:sldMk cId="1781994050" sldId="406"/>
            <ac:spMk id="3" creationId="{2DDB6885-DAB4-D298-0AF0-0C1AEC48EB9E}"/>
          </ac:spMkLst>
        </pc:spChg>
        <pc:spChg chg="del">
          <ac:chgData name="Mitchell Wand" userId="de9b44c55c049659" providerId="LiveId" clId="{AA6F09A9-4509-4C03-8175-3B4E3E5D3118}" dt="2023-09-11T17:54:43.207" v="1275" actId="478"/>
          <ac:spMkLst>
            <pc:docMk/>
            <pc:sldMk cId="1781994050" sldId="406"/>
            <ac:spMk id="3" creationId="{63E3147A-5355-353F-23FE-C4290FFF3505}"/>
          </ac:spMkLst>
        </pc:spChg>
        <pc:spChg chg="add mod">
          <ac:chgData name="Mitchell Wand" userId="de9b44c55c049659" providerId="LiveId" clId="{AA6F09A9-4509-4C03-8175-3B4E3E5D3118}" dt="2023-09-11T17:58:24.054" v="1348" actId="14100"/>
          <ac:spMkLst>
            <pc:docMk/>
            <pc:sldMk cId="1781994050" sldId="406"/>
            <ac:spMk id="5" creationId="{5C2E1ABB-109B-58EC-C176-0B5CEAA50C8D}"/>
          </ac:spMkLst>
        </pc:spChg>
        <pc:spChg chg="add mod">
          <ac:chgData name="Mitchell Wand" userId="de9b44c55c049659" providerId="LiveId" clId="{AA6F09A9-4509-4C03-8175-3B4E3E5D3118}" dt="2023-09-11T17:56:53.105" v="1347" actId="20577"/>
          <ac:spMkLst>
            <pc:docMk/>
            <pc:sldMk cId="1781994050" sldId="406"/>
            <ac:spMk id="6" creationId="{DA2921BC-D96C-CE4E-A24A-793135B0040D}"/>
          </ac:spMkLst>
        </pc:spChg>
      </pc:sldChg>
      <pc:sldChg chg="addSp delSp modSp new mod setBg">
        <pc:chgData name="Mitchell Wand" userId="de9b44c55c049659" providerId="LiveId" clId="{AA6F09A9-4509-4C03-8175-3B4E3E5D3118}" dt="2023-09-21T14:01:58.150" v="4356" actId="20577"/>
        <pc:sldMkLst>
          <pc:docMk/>
          <pc:sldMk cId="1196190023" sldId="407"/>
        </pc:sldMkLst>
        <pc:spChg chg="mod">
          <ac:chgData name="Mitchell Wand" userId="de9b44c55c049659" providerId="LiveId" clId="{AA6F09A9-4509-4C03-8175-3B4E3E5D3118}" dt="2023-09-11T17:59:14.138" v="1425" actId="20577"/>
          <ac:spMkLst>
            <pc:docMk/>
            <pc:sldMk cId="1196190023" sldId="407"/>
            <ac:spMk id="2" creationId="{FEAD4D9C-A7BF-0EE3-CB9A-DEF1A0305AD6}"/>
          </ac:spMkLst>
        </pc:spChg>
        <pc:spChg chg="add del">
          <ac:chgData name="Mitchell Wand" userId="de9b44c55c049659" providerId="LiveId" clId="{AA6F09A9-4509-4C03-8175-3B4E3E5D3118}" dt="2023-09-11T17:59:48.622" v="1430"/>
          <ac:spMkLst>
            <pc:docMk/>
            <pc:sldMk cId="1196190023" sldId="407"/>
            <ac:spMk id="3" creationId="{6FB143F0-A835-4F4A-DA9E-EC92C3B1C420}"/>
          </ac:spMkLst>
        </pc:spChg>
        <pc:spChg chg="add del mod">
          <ac:chgData name="Mitchell Wand" userId="de9b44c55c049659" providerId="LiveId" clId="{AA6F09A9-4509-4C03-8175-3B4E3E5D3118}" dt="2023-09-11T17:59:48.553" v="1429"/>
          <ac:spMkLst>
            <pc:docMk/>
            <pc:sldMk cId="1196190023" sldId="407"/>
            <ac:spMk id="4" creationId="{08E72FD5-31D5-1D07-EA36-12CB0C3ED17A}"/>
          </ac:spMkLst>
        </pc:spChg>
        <pc:spChg chg="add del mod">
          <ac:chgData name="Mitchell Wand" userId="de9b44c55c049659" providerId="LiveId" clId="{AA6F09A9-4509-4C03-8175-3B4E3E5D3118}" dt="2023-09-11T18:00:04.465" v="1431" actId="478"/>
          <ac:spMkLst>
            <pc:docMk/>
            <pc:sldMk cId="1196190023" sldId="407"/>
            <ac:spMk id="5" creationId="{88A23F59-F22D-D03C-666C-517CE236C516}"/>
          </ac:spMkLst>
        </pc:spChg>
        <pc:spChg chg="add mod">
          <ac:chgData name="Mitchell Wand" userId="de9b44c55c049659" providerId="LiveId" clId="{AA6F09A9-4509-4C03-8175-3B4E3E5D3118}" dt="2023-09-21T14:01:58.150" v="4356" actId="20577"/>
          <ac:spMkLst>
            <pc:docMk/>
            <pc:sldMk cId="1196190023" sldId="407"/>
            <ac:spMk id="6" creationId="{FEFAB01C-5146-38B1-3635-6A71AE324554}"/>
          </ac:spMkLst>
        </pc:spChg>
      </pc:sldChg>
      <pc:sldChg chg="addSp delSp modSp new mod modNotesTx">
        <pc:chgData name="Mitchell Wand" userId="de9b44c55c049659" providerId="LiveId" clId="{AA6F09A9-4509-4C03-8175-3B4E3E5D3118}" dt="2023-09-21T13:47:49.588" v="3996" actId="1076"/>
        <pc:sldMkLst>
          <pc:docMk/>
          <pc:sldMk cId="1143622218" sldId="408"/>
        </pc:sldMkLst>
        <pc:spChg chg="mod">
          <ac:chgData name="Mitchell Wand" userId="de9b44c55c049659" providerId="LiveId" clId="{AA6F09A9-4509-4C03-8175-3B4E3E5D3118}" dt="2023-09-21T02:02:59.559" v="2438" actId="20577"/>
          <ac:spMkLst>
            <pc:docMk/>
            <pc:sldMk cId="1143622218" sldId="408"/>
            <ac:spMk id="2" creationId="{5C65FDBC-B21A-18B1-886D-9F8EDA80D502}"/>
          </ac:spMkLst>
        </pc:spChg>
        <pc:spChg chg="del">
          <ac:chgData name="Mitchell Wand" userId="de9b44c55c049659" providerId="LiveId" clId="{AA6F09A9-4509-4C03-8175-3B4E3E5D3118}" dt="2023-09-21T02:03:03.818" v="2439" actId="478"/>
          <ac:spMkLst>
            <pc:docMk/>
            <pc:sldMk cId="1143622218" sldId="408"/>
            <ac:spMk id="3" creationId="{DD1C48C7-2BEA-7F61-65EC-725233C826D5}"/>
          </ac:spMkLst>
        </pc:spChg>
        <pc:spChg chg="add mod">
          <ac:chgData name="Mitchell Wand" userId="de9b44c55c049659" providerId="LiveId" clId="{AA6F09A9-4509-4C03-8175-3B4E3E5D3118}" dt="2023-09-21T13:47:38.691" v="3995"/>
          <ac:spMkLst>
            <pc:docMk/>
            <pc:sldMk cId="1143622218" sldId="408"/>
            <ac:spMk id="5" creationId="{6E5519AE-D929-CABE-11EC-4B416E8E4B0B}"/>
          </ac:spMkLst>
        </pc:spChg>
        <pc:spChg chg="add mod">
          <ac:chgData name="Mitchell Wand" userId="de9b44c55c049659" providerId="LiveId" clId="{AA6F09A9-4509-4C03-8175-3B4E3E5D3118}" dt="2023-09-21T13:47:49.588" v="3996" actId="1076"/>
          <ac:spMkLst>
            <pc:docMk/>
            <pc:sldMk cId="1143622218" sldId="408"/>
            <ac:spMk id="6" creationId="{ABA83B7E-DB88-E05B-D1C2-649804410B6F}"/>
          </ac:spMkLst>
        </pc:spChg>
      </pc:sldChg>
      <pc:sldChg chg="addSp delSp modSp new mod modNotesTx">
        <pc:chgData name="Mitchell Wand" userId="de9b44c55c049659" providerId="LiveId" clId="{AA6F09A9-4509-4C03-8175-3B4E3E5D3118}" dt="2023-09-21T02:39:30.479" v="3322" actId="1076"/>
        <pc:sldMkLst>
          <pc:docMk/>
          <pc:sldMk cId="1300815534" sldId="409"/>
        </pc:sldMkLst>
        <pc:spChg chg="mod">
          <ac:chgData name="Mitchell Wand" userId="de9b44c55c049659" providerId="LiveId" clId="{AA6F09A9-4509-4C03-8175-3B4E3E5D3118}" dt="2023-09-21T02:16:42.131" v="2612" actId="20577"/>
          <ac:spMkLst>
            <pc:docMk/>
            <pc:sldMk cId="1300815534" sldId="409"/>
            <ac:spMk id="2" creationId="{EC7AAF55-F173-6723-9BF6-CDDFE70A2646}"/>
          </ac:spMkLst>
        </pc:spChg>
        <pc:spChg chg="add del">
          <ac:chgData name="Mitchell Wand" userId="de9b44c55c049659" providerId="LiveId" clId="{AA6F09A9-4509-4C03-8175-3B4E3E5D3118}" dt="2023-09-21T02:19:51.416" v="2615" actId="478"/>
          <ac:spMkLst>
            <pc:docMk/>
            <pc:sldMk cId="1300815534" sldId="409"/>
            <ac:spMk id="3" creationId="{1180ED51-130D-3574-D130-CCAD78DE5699}"/>
          </ac:spMkLst>
        </pc:spChg>
        <pc:spChg chg="add mod">
          <ac:chgData name="Mitchell Wand" userId="de9b44c55c049659" providerId="LiveId" clId="{AA6F09A9-4509-4C03-8175-3B4E3E5D3118}" dt="2023-09-21T02:24:46.276" v="2683" actId="20577"/>
          <ac:spMkLst>
            <pc:docMk/>
            <pc:sldMk cId="1300815534" sldId="409"/>
            <ac:spMk id="5" creationId="{EA395971-F8EE-0339-3040-E89AF057C67A}"/>
          </ac:spMkLst>
        </pc:spChg>
        <pc:spChg chg="add mod">
          <ac:chgData name="Mitchell Wand" userId="de9b44c55c049659" providerId="LiveId" clId="{AA6F09A9-4509-4C03-8175-3B4E3E5D3118}" dt="2023-09-21T02:25:06.040" v="2684" actId="1076"/>
          <ac:spMkLst>
            <pc:docMk/>
            <pc:sldMk cId="1300815534" sldId="409"/>
            <ac:spMk id="7" creationId="{B0A0C0BF-058C-D771-52AC-A747548DEE36}"/>
          </ac:spMkLst>
        </pc:spChg>
        <pc:spChg chg="add mod">
          <ac:chgData name="Mitchell Wand" userId="de9b44c55c049659" providerId="LiveId" clId="{AA6F09A9-4509-4C03-8175-3B4E3E5D3118}" dt="2023-09-21T02:39:30.479" v="3322" actId="1076"/>
          <ac:spMkLst>
            <pc:docMk/>
            <pc:sldMk cId="1300815534" sldId="409"/>
            <ac:spMk id="8" creationId="{22329E01-A0DE-C09A-2300-18E4D14553AF}"/>
          </ac:spMkLst>
        </pc:spChg>
      </pc:sldChg>
      <pc:sldChg chg="addSp delSp modSp new mod modClrScheme chgLayout modNotesTx">
        <pc:chgData name="Mitchell Wand" userId="de9b44c55c049659" providerId="LiveId" clId="{AA6F09A9-4509-4C03-8175-3B4E3E5D3118}" dt="2023-09-21T02:52:45.658" v="3752" actId="14100"/>
        <pc:sldMkLst>
          <pc:docMk/>
          <pc:sldMk cId="2875260270" sldId="410"/>
        </pc:sldMkLst>
        <pc:spChg chg="del mod ord">
          <ac:chgData name="Mitchell Wand" userId="de9b44c55c049659" providerId="LiveId" clId="{AA6F09A9-4509-4C03-8175-3B4E3E5D3118}" dt="2023-09-21T02:30:10.302" v="3147" actId="700"/>
          <ac:spMkLst>
            <pc:docMk/>
            <pc:sldMk cId="2875260270" sldId="410"/>
            <ac:spMk id="2" creationId="{B49F2658-E2CD-731B-BB10-50982BD07F1B}"/>
          </ac:spMkLst>
        </pc:spChg>
        <pc:spChg chg="del">
          <ac:chgData name="Mitchell Wand" userId="de9b44c55c049659" providerId="LiveId" clId="{AA6F09A9-4509-4C03-8175-3B4E3E5D3118}" dt="2023-09-21T02:30:10.302" v="3147" actId="700"/>
          <ac:spMkLst>
            <pc:docMk/>
            <pc:sldMk cId="2875260270" sldId="410"/>
            <ac:spMk id="3" creationId="{03FA0854-D636-6C9A-23F7-5C1D2A8EB8BC}"/>
          </ac:spMkLst>
        </pc:spChg>
        <pc:spChg chg="add mod ord">
          <ac:chgData name="Mitchell Wand" userId="de9b44c55c049659" providerId="LiveId" clId="{AA6F09A9-4509-4C03-8175-3B4E3E5D3118}" dt="2023-09-21T02:38:23.316" v="3287" actId="20577"/>
          <ac:spMkLst>
            <pc:docMk/>
            <pc:sldMk cId="2875260270" sldId="410"/>
            <ac:spMk id="4" creationId="{82A9C48E-EA24-D8A7-AE1A-2AD428607895}"/>
          </ac:spMkLst>
        </pc:spChg>
        <pc:spChg chg="add mod">
          <ac:chgData name="Mitchell Wand" userId="de9b44c55c049659" providerId="LiveId" clId="{AA6F09A9-4509-4C03-8175-3B4E3E5D3118}" dt="2023-09-21T02:52:45.658" v="3752" actId="14100"/>
          <ac:spMkLst>
            <pc:docMk/>
            <pc:sldMk cId="2875260270" sldId="410"/>
            <ac:spMk id="6" creationId="{F3DCAD49-9D9A-18B5-F6AD-A0EE164A9E39}"/>
          </ac:spMkLst>
        </pc:spChg>
        <pc:spChg chg="add mod">
          <ac:chgData name="Mitchell Wand" userId="de9b44c55c049659" providerId="LiveId" clId="{AA6F09A9-4509-4C03-8175-3B4E3E5D3118}" dt="2023-09-21T02:39:44.958" v="3324" actId="1076"/>
          <ac:spMkLst>
            <pc:docMk/>
            <pc:sldMk cId="2875260270" sldId="410"/>
            <ac:spMk id="7" creationId="{5EE925B8-2FA7-1F24-33B0-832E9A2469C0}"/>
          </ac:spMkLst>
        </pc:spChg>
      </pc:sldChg>
      <pc:sldChg chg="addSp modSp new mod modNotesTx">
        <pc:chgData name="Mitchell Wand" userId="de9b44c55c049659" providerId="LiveId" clId="{AA6F09A9-4509-4C03-8175-3B4E3E5D3118}" dt="2023-09-21T13:50:44.334" v="4080" actId="20577"/>
        <pc:sldMkLst>
          <pc:docMk/>
          <pc:sldMk cId="4001364585" sldId="411"/>
        </pc:sldMkLst>
        <pc:spChg chg="mod">
          <ac:chgData name="Mitchell Wand" userId="de9b44c55c049659" providerId="LiveId" clId="{AA6F09A9-4509-4C03-8175-3B4E3E5D3118}" dt="2023-09-21T02:50:26.257" v="3662" actId="20577"/>
          <ac:spMkLst>
            <pc:docMk/>
            <pc:sldMk cId="4001364585" sldId="411"/>
            <ac:spMk id="2" creationId="{980B93A1-BAA8-87B3-C146-E2C587D923B6}"/>
          </ac:spMkLst>
        </pc:spChg>
        <pc:spChg chg="add mod">
          <ac:chgData name="Mitchell Wand" userId="de9b44c55c049659" providerId="LiveId" clId="{AA6F09A9-4509-4C03-8175-3B4E3E5D3118}" dt="2023-09-21T02:47:49.278" v="3433" actId="20577"/>
          <ac:spMkLst>
            <pc:docMk/>
            <pc:sldMk cId="4001364585" sldId="411"/>
            <ac:spMk id="4" creationId="{83A55EF2-F2B7-1389-5577-9CDCB4BF29DF}"/>
          </ac:spMkLst>
        </pc:spChg>
        <pc:spChg chg="add mod">
          <ac:chgData name="Mitchell Wand" userId="de9b44c55c049659" providerId="LiveId" clId="{AA6F09A9-4509-4C03-8175-3B4E3E5D3118}" dt="2023-09-21T03:05:58.739" v="3993" actId="20577"/>
          <ac:spMkLst>
            <pc:docMk/>
            <pc:sldMk cId="4001364585" sldId="411"/>
            <ac:spMk id="6" creationId="{2C8660CF-5BE8-2DA4-7A63-693429493700}"/>
          </ac:spMkLst>
        </pc:spChg>
        <pc:spChg chg="add mod">
          <ac:chgData name="Mitchell Wand" userId="de9b44c55c049659" providerId="LiveId" clId="{AA6F09A9-4509-4C03-8175-3B4E3E5D3118}" dt="2023-09-21T13:49:54.214" v="4026" actId="1076"/>
          <ac:spMkLst>
            <pc:docMk/>
            <pc:sldMk cId="4001364585" sldId="411"/>
            <ac:spMk id="7" creationId="{8234364F-F25A-85D3-A992-57451A0E55F7}"/>
          </ac:spMkLst>
        </pc:spChg>
      </pc:sldChg>
      <pc:sldChg chg="addSp delSp modSp new del mod modClrScheme chgLayout">
        <pc:chgData name="Mitchell Wand" userId="de9b44c55c049659" providerId="LiveId" clId="{AA6F09A9-4509-4C03-8175-3B4E3E5D3118}" dt="2023-09-21T14:05:07.200" v="4724" actId="2696"/>
        <pc:sldMkLst>
          <pc:docMk/>
          <pc:sldMk cId="3823914199" sldId="412"/>
        </pc:sldMkLst>
        <pc:spChg chg="mod ord">
          <ac:chgData name="Mitchell Wand" userId="de9b44c55c049659" providerId="LiveId" clId="{AA6F09A9-4509-4C03-8175-3B4E3E5D3118}" dt="2023-09-21T13:56:00.111" v="4234" actId="700"/>
          <ac:spMkLst>
            <pc:docMk/>
            <pc:sldMk cId="3823914199" sldId="412"/>
            <ac:spMk id="2" creationId="{D66F310C-B3AE-4D65-C3CB-99EF7DE5B832}"/>
          </ac:spMkLst>
        </pc:spChg>
        <pc:spChg chg="add del">
          <ac:chgData name="Mitchell Wand" userId="de9b44c55c049659" providerId="LiveId" clId="{AA6F09A9-4509-4C03-8175-3B4E3E5D3118}" dt="2023-09-21T13:53:47.855" v="4145" actId="22"/>
          <ac:spMkLst>
            <pc:docMk/>
            <pc:sldMk cId="3823914199" sldId="412"/>
            <ac:spMk id="4" creationId="{ADDB1E2B-BE43-BF76-97E3-F3E31AE54FB0}"/>
          </ac:spMkLst>
        </pc:spChg>
        <pc:spChg chg="add mod ord">
          <ac:chgData name="Mitchell Wand" userId="de9b44c55c049659" providerId="LiveId" clId="{AA6F09A9-4509-4C03-8175-3B4E3E5D3118}" dt="2023-09-21T14:05:02.369" v="4723" actId="20577"/>
          <ac:spMkLst>
            <pc:docMk/>
            <pc:sldMk cId="3823914199" sldId="412"/>
            <ac:spMk id="5" creationId="{CE2E8427-C367-1C76-46B0-F02C2BCA80D6}"/>
          </ac:spMkLst>
        </pc:spChg>
      </pc:sldChg>
      <pc:sldChg chg="modSp add del mod">
        <pc:chgData name="Mitchell Wand" userId="de9b44c55c049659" providerId="LiveId" clId="{AA6F09A9-4509-4C03-8175-3B4E3E5D3118}" dt="2023-09-21T14:05:15.108" v="4725" actId="2696"/>
        <pc:sldMkLst>
          <pc:docMk/>
          <pc:sldMk cId="1338013195" sldId="413"/>
        </pc:sldMkLst>
        <pc:spChg chg="mod">
          <ac:chgData name="Mitchell Wand" userId="de9b44c55c049659" providerId="LiveId" clId="{AA6F09A9-4509-4C03-8175-3B4E3E5D3118}" dt="2023-09-21T14:01:05.590" v="4341" actId="20577"/>
          <ac:spMkLst>
            <pc:docMk/>
            <pc:sldMk cId="1338013195" sldId="413"/>
            <ac:spMk id="207" creationId="{00000000-0000-0000-0000-000000000000}"/>
          </ac:spMkLst>
        </pc:spChg>
      </pc:sldChg>
      <pc:sldChg chg="modSp add mod setBg">
        <pc:chgData name="Mitchell Wand" userId="de9b44c55c049659" providerId="LiveId" clId="{AA6F09A9-4509-4C03-8175-3B4E3E5D3118}" dt="2023-09-21T14:04:36.825" v="4666" actId="20577"/>
        <pc:sldMkLst>
          <pc:docMk/>
          <pc:sldMk cId="1613929314" sldId="414"/>
        </pc:sldMkLst>
        <pc:spChg chg="mod">
          <ac:chgData name="Mitchell Wand" userId="de9b44c55c049659" providerId="LiveId" clId="{AA6F09A9-4509-4C03-8175-3B4E3E5D3118}" dt="2023-09-21T14:02:51.601" v="4429" actId="20577"/>
          <ac:spMkLst>
            <pc:docMk/>
            <pc:sldMk cId="1613929314" sldId="414"/>
            <ac:spMk id="2" creationId="{FEAD4D9C-A7BF-0EE3-CB9A-DEF1A0305AD6}"/>
          </ac:spMkLst>
        </pc:spChg>
        <pc:spChg chg="mod">
          <ac:chgData name="Mitchell Wand" userId="de9b44c55c049659" providerId="LiveId" clId="{AA6F09A9-4509-4C03-8175-3B4E3E5D3118}" dt="2023-09-21T14:04:36.825" v="4666" actId="20577"/>
          <ac:spMkLst>
            <pc:docMk/>
            <pc:sldMk cId="1613929314" sldId="414"/>
            <ac:spMk id="6" creationId="{FEFAB01C-5146-38B1-3635-6A71AE324554}"/>
          </ac:spMkLst>
        </pc:spChg>
      </pc:sldChg>
      <pc:sldChg chg="addSp delSp modSp new del mod modClrScheme chgLayout">
        <pc:chgData name="Mitchell Wand" userId="de9b44c55c049659" providerId="LiveId" clId="{AA6F09A9-4509-4C03-8175-3B4E3E5D3118}" dt="2023-09-21T15:23:54.135" v="5413" actId="2696"/>
        <pc:sldMkLst>
          <pc:docMk/>
          <pc:sldMk cId="2414290703" sldId="415"/>
        </pc:sldMkLst>
        <pc:spChg chg="del mod ord">
          <ac:chgData name="Mitchell Wand" userId="de9b44c55c049659" providerId="LiveId" clId="{AA6F09A9-4509-4C03-8175-3B4E3E5D3118}" dt="2023-09-21T14:29:52.213" v="4768" actId="478"/>
          <ac:spMkLst>
            <pc:docMk/>
            <pc:sldMk cId="2414290703" sldId="415"/>
            <ac:spMk id="2" creationId="{01F10539-5F9E-B3FA-F1C9-44F101499431}"/>
          </ac:spMkLst>
        </pc:spChg>
        <pc:spChg chg="add mod">
          <ac:chgData name="Mitchell Wand" userId="de9b44c55c049659" providerId="LiveId" clId="{AA6F09A9-4509-4C03-8175-3B4E3E5D3118}" dt="2023-09-21T15:23:13.791" v="5407" actId="20577"/>
          <ac:spMkLst>
            <pc:docMk/>
            <pc:sldMk cId="2414290703" sldId="415"/>
            <ac:spMk id="4" creationId="{6B8A0349-BE04-1EC6-1E83-6AB31B0B48EB}"/>
          </ac:spMkLst>
        </pc:spChg>
        <pc:spChg chg="add mod">
          <ac:chgData name="Mitchell Wand" userId="de9b44c55c049659" providerId="LiveId" clId="{AA6F09A9-4509-4C03-8175-3B4E3E5D3118}" dt="2023-09-21T15:23:18.074" v="5409" actId="20577"/>
          <ac:spMkLst>
            <pc:docMk/>
            <pc:sldMk cId="2414290703" sldId="415"/>
            <ac:spMk id="6" creationId="{528FB891-CB5E-A44D-E27A-5A3A2873D73F}"/>
          </ac:spMkLst>
        </pc:spChg>
        <pc:spChg chg="add mod">
          <ac:chgData name="Mitchell Wand" userId="de9b44c55c049659" providerId="LiveId" clId="{AA6F09A9-4509-4C03-8175-3B4E3E5D3118}" dt="2023-09-21T15:22:53.038" v="5399" actId="1076"/>
          <ac:spMkLst>
            <pc:docMk/>
            <pc:sldMk cId="2414290703" sldId="415"/>
            <ac:spMk id="7" creationId="{F00486C7-AE31-DE8C-8475-4A9D5ED71668}"/>
          </ac:spMkLst>
        </pc:spChg>
        <pc:spChg chg="add mod">
          <ac:chgData name="Mitchell Wand" userId="de9b44c55c049659" providerId="LiveId" clId="{AA6F09A9-4509-4C03-8175-3B4E3E5D3118}" dt="2023-09-21T15:23:31.711" v="5410"/>
          <ac:spMkLst>
            <pc:docMk/>
            <pc:sldMk cId="2414290703" sldId="415"/>
            <ac:spMk id="8" creationId="{0829D660-3B68-E5E9-0E8E-B4DF27BA72DA}"/>
          </ac:spMkLst>
        </pc:spChg>
      </pc:sldChg>
      <pc:sldChg chg="addSp modSp new mod">
        <pc:chgData name="Mitchell Wand" userId="de9b44c55c049659" providerId="LiveId" clId="{AA6F09A9-4509-4C03-8175-3B4E3E5D3118}" dt="2023-09-21T15:23:50.490" v="5412" actId="1076"/>
        <pc:sldMkLst>
          <pc:docMk/>
          <pc:sldMk cId="3178519261" sldId="416"/>
        </pc:sldMkLst>
        <pc:spChg chg="mod">
          <ac:chgData name="Mitchell Wand" userId="de9b44c55c049659" providerId="LiveId" clId="{AA6F09A9-4509-4C03-8175-3B4E3E5D3118}" dt="2023-09-21T14:36:08.577" v="4848" actId="20577"/>
          <ac:spMkLst>
            <pc:docMk/>
            <pc:sldMk cId="3178519261" sldId="416"/>
            <ac:spMk id="2" creationId="{7A3628C9-128B-8777-8909-628DA1BB15EB}"/>
          </ac:spMkLst>
        </pc:spChg>
        <pc:spChg chg="add mod">
          <ac:chgData name="Mitchell Wand" userId="de9b44c55c049659" providerId="LiveId" clId="{AA6F09A9-4509-4C03-8175-3B4E3E5D3118}" dt="2023-09-21T14:36:02.480" v="4843" actId="6549"/>
          <ac:spMkLst>
            <pc:docMk/>
            <pc:sldMk cId="3178519261" sldId="416"/>
            <ac:spMk id="4" creationId="{4F5905F0-2826-A3FF-DC70-C4B40BB4164E}"/>
          </ac:spMkLst>
        </pc:spChg>
        <pc:spChg chg="add mod">
          <ac:chgData name="Mitchell Wand" userId="de9b44c55c049659" providerId="LiveId" clId="{AA6F09A9-4509-4C03-8175-3B4E3E5D3118}" dt="2023-09-21T15:23:50.490" v="5412" actId="1076"/>
          <ac:spMkLst>
            <pc:docMk/>
            <pc:sldMk cId="3178519261" sldId="416"/>
            <ac:spMk id="5" creationId="{648A590C-EAEA-35A2-9F4C-15A8DD29B6BE}"/>
          </ac:spMkLst>
        </pc:spChg>
      </pc:sldChg>
      <pc:sldChg chg="addSp modSp new mod modNotesTx">
        <pc:chgData name="Mitchell Wand" userId="de9b44c55c049659" providerId="LiveId" clId="{AA6F09A9-4509-4C03-8175-3B4E3E5D3118}" dt="2023-09-21T15:24:18.639" v="5420" actId="20577"/>
        <pc:sldMkLst>
          <pc:docMk/>
          <pc:sldMk cId="997493205" sldId="417"/>
        </pc:sldMkLst>
        <pc:spChg chg="mod">
          <ac:chgData name="Mitchell Wand" userId="de9b44c55c049659" providerId="LiveId" clId="{AA6F09A9-4509-4C03-8175-3B4E3E5D3118}" dt="2023-09-21T14:36:24.195" v="4869" actId="20577"/>
          <ac:spMkLst>
            <pc:docMk/>
            <pc:sldMk cId="997493205" sldId="417"/>
            <ac:spMk id="2" creationId="{E7460D20-BE41-A0DB-CCC9-EE3B2B1DA2FB}"/>
          </ac:spMkLst>
        </pc:spChg>
        <pc:spChg chg="add mod">
          <ac:chgData name="Mitchell Wand" userId="de9b44c55c049659" providerId="LiveId" clId="{AA6F09A9-4509-4C03-8175-3B4E3E5D3118}" dt="2023-09-21T15:24:18.639" v="5420" actId="20577"/>
          <ac:spMkLst>
            <pc:docMk/>
            <pc:sldMk cId="997493205" sldId="417"/>
            <ac:spMk id="4" creationId="{3FFFE8C6-F3F6-8C93-7E76-5E51B98BA906}"/>
          </ac:spMkLst>
        </pc:spChg>
      </pc:sldChg>
      <pc:sldChg chg="addSp delSp modSp new mod modClrScheme chgLayout modNotesTx">
        <pc:chgData name="Mitchell Wand" userId="de9b44c55c049659" providerId="LiveId" clId="{AA6F09A9-4509-4C03-8175-3B4E3E5D3118}" dt="2023-09-21T15:29:35.090" v="5737" actId="20577"/>
        <pc:sldMkLst>
          <pc:docMk/>
          <pc:sldMk cId="3935049033" sldId="418"/>
        </pc:sldMkLst>
        <pc:spChg chg="del mod ord">
          <ac:chgData name="Mitchell Wand" userId="de9b44c55c049659" providerId="LiveId" clId="{AA6F09A9-4509-4C03-8175-3B4E3E5D3118}" dt="2023-09-21T14:38:43.056" v="4933" actId="700"/>
          <ac:spMkLst>
            <pc:docMk/>
            <pc:sldMk cId="3935049033" sldId="418"/>
            <ac:spMk id="2" creationId="{8C193A8D-E337-33F6-3AA5-9E12D00381FF}"/>
          </ac:spMkLst>
        </pc:spChg>
        <pc:spChg chg="add mod ord">
          <ac:chgData name="Mitchell Wand" userId="de9b44c55c049659" providerId="LiveId" clId="{AA6F09A9-4509-4C03-8175-3B4E3E5D3118}" dt="2023-09-21T15:21:26.088" v="5298" actId="5793"/>
          <ac:spMkLst>
            <pc:docMk/>
            <pc:sldMk cId="3935049033" sldId="418"/>
            <ac:spMk id="3" creationId="{A657C336-3BF5-5EDF-37C3-8592B5BC1199}"/>
          </ac:spMkLst>
        </pc:spChg>
        <pc:spChg chg="add mod ord">
          <ac:chgData name="Mitchell Wand" userId="de9b44c55c049659" providerId="LiveId" clId="{AA6F09A9-4509-4C03-8175-3B4E3E5D3118}" dt="2023-09-21T15:21:58.840" v="5377" actId="20577"/>
          <ac:spMkLst>
            <pc:docMk/>
            <pc:sldMk cId="3935049033" sldId="418"/>
            <ac:spMk id="4" creationId="{44AC5415-9220-67BD-54EF-9DF869878B9D}"/>
          </ac:spMkLst>
        </pc:spChg>
      </pc:sldChg>
      <pc:sldChg chg="addSp modSp new mod modNotesTx">
        <pc:chgData name="Mitchell Wand" userId="de9b44c55c049659" providerId="LiveId" clId="{AA6F09A9-4509-4C03-8175-3B4E3E5D3118}" dt="2023-09-21T17:30:27.569" v="7080" actId="1076"/>
        <pc:sldMkLst>
          <pc:docMk/>
          <pc:sldMk cId="1376654866" sldId="419"/>
        </pc:sldMkLst>
        <pc:spChg chg="mod">
          <ac:chgData name="Mitchell Wand" userId="de9b44c55c049659" providerId="LiveId" clId="{AA6F09A9-4509-4C03-8175-3B4E3E5D3118}" dt="2023-09-21T15:27:01.891" v="5564" actId="20577"/>
          <ac:spMkLst>
            <pc:docMk/>
            <pc:sldMk cId="1376654866" sldId="419"/>
            <ac:spMk id="2" creationId="{42EC895A-9CEB-1901-EC48-67329B6A966A}"/>
          </ac:spMkLst>
        </pc:spChg>
        <pc:spChg chg="add mod">
          <ac:chgData name="Mitchell Wand" userId="de9b44c55c049659" providerId="LiveId" clId="{AA6F09A9-4509-4C03-8175-3B4E3E5D3118}" dt="2023-09-21T15:28:04.402" v="5587" actId="1076"/>
          <ac:spMkLst>
            <pc:docMk/>
            <pc:sldMk cId="1376654866" sldId="419"/>
            <ac:spMk id="4" creationId="{98194F6F-A81F-AA90-8BDC-E8EFBB880B1F}"/>
          </ac:spMkLst>
        </pc:spChg>
        <pc:spChg chg="add mod">
          <ac:chgData name="Mitchell Wand" userId="de9b44c55c049659" providerId="LiveId" clId="{AA6F09A9-4509-4C03-8175-3B4E3E5D3118}" dt="2023-09-21T17:30:27.569" v="7080" actId="1076"/>
          <ac:spMkLst>
            <pc:docMk/>
            <pc:sldMk cId="1376654866" sldId="419"/>
            <ac:spMk id="5" creationId="{C4C63989-AE1F-62A4-A8AA-3FF1AFEB1A07}"/>
          </ac:spMkLst>
        </pc:spChg>
      </pc:sldChg>
      <pc:sldChg chg="addSp delSp modSp new mod modNotesTx">
        <pc:chgData name="Mitchell Wand" userId="de9b44c55c049659" providerId="LiveId" clId="{AA6F09A9-4509-4C03-8175-3B4E3E5D3118}" dt="2023-09-21T17:30:32.605" v="7081"/>
        <pc:sldMkLst>
          <pc:docMk/>
          <pc:sldMk cId="3848332570" sldId="420"/>
        </pc:sldMkLst>
        <pc:spChg chg="mod">
          <ac:chgData name="Mitchell Wand" userId="de9b44c55c049659" providerId="LiveId" clId="{AA6F09A9-4509-4C03-8175-3B4E3E5D3118}" dt="2023-09-21T15:27:11.031" v="5582" actId="20577"/>
          <ac:spMkLst>
            <pc:docMk/>
            <pc:sldMk cId="3848332570" sldId="420"/>
            <ac:spMk id="2" creationId="{E42C8B26-B68A-F885-8EA9-B81ADD26A34A}"/>
          </ac:spMkLst>
        </pc:spChg>
        <pc:spChg chg="add del mod">
          <ac:chgData name="Mitchell Wand" userId="de9b44c55c049659" providerId="LiveId" clId="{AA6F09A9-4509-4C03-8175-3B4E3E5D3118}" dt="2023-09-21T15:38:31.765" v="6278" actId="478"/>
          <ac:spMkLst>
            <pc:docMk/>
            <pc:sldMk cId="3848332570" sldId="420"/>
            <ac:spMk id="4" creationId="{EFF10EA0-863B-2BE2-7B1E-08855DB390C6}"/>
          </ac:spMkLst>
        </pc:spChg>
        <pc:spChg chg="add mod">
          <ac:chgData name="Mitchell Wand" userId="de9b44c55c049659" providerId="LiveId" clId="{AA6F09A9-4509-4C03-8175-3B4E3E5D3118}" dt="2023-09-21T15:41:34.657" v="6669" actId="13926"/>
          <ac:spMkLst>
            <pc:docMk/>
            <pc:sldMk cId="3848332570" sldId="420"/>
            <ac:spMk id="6" creationId="{9F0CC656-D445-A5E4-FAF9-C9E520E6BB93}"/>
          </ac:spMkLst>
        </pc:spChg>
        <pc:spChg chg="add mod">
          <ac:chgData name="Mitchell Wand" userId="de9b44c55c049659" providerId="LiveId" clId="{AA6F09A9-4509-4C03-8175-3B4E3E5D3118}" dt="2023-09-21T17:30:32.605" v="7081"/>
          <ac:spMkLst>
            <pc:docMk/>
            <pc:sldMk cId="3848332570" sldId="420"/>
            <ac:spMk id="7" creationId="{7B6B6B1F-F85F-EE71-E78E-662DA5EBC03E}"/>
          </ac:spMkLst>
        </pc:spChg>
      </pc:sldChg>
      <pc:sldChg chg="new del">
        <pc:chgData name="Mitchell Wand" userId="de9b44c55c049659" providerId="LiveId" clId="{AA6F09A9-4509-4C03-8175-3B4E3E5D3118}" dt="2023-09-21T15:34:43.079" v="6219" actId="680"/>
        <pc:sldMkLst>
          <pc:docMk/>
          <pc:sldMk cId="2410803925" sldId="421"/>
        </pc:sldMkLst>
      </pc:sldChg>
      <pc:sldChg chg="addSp modSp new mod modClrScheme chgLayout">
        <pc:chgData name="Mitchell Wand" userId="de9b44c55c049659" providerId="LiveId" clId="{AA6F09A9-4509-4C03-8175-3B4E3E5D3118}" dt="2023-09-21T15:44:05.340" v="6758" actId="20577"/>
        <pc:sldMkLst>
          <pc:docMk/>
          <pc:sldMk cId="3248419483" sldId="421"/>
        </pc:sldMkLst>
        <pc:spChg chg="mod ord">
          <ac:chgData name="Mitchell Wand" userId="de9b44c55c049659" providerId="LiveId" clId="{AA6F09A9-4509-4C03-8175-3B4E3E5D3118}" dt="2023-09-21T15:43:11.178" v="6685" actId="700"/>
          <ac:spMkLst>
            <pc:docMk/>
            <pc:sldMk cId="3248419483" sldId="421"/>
            <ac:spMk id="2" creationId="{5F6C7F50-4AD0-5135-AE43-F91148B4DBFA}"/>
          </ac:spMkLst>
        </pc:spChg>
        <pc:spChg chg="add mod ord">
          <ac:chgData name="Mitchell Wand" userId="de9b44c55c049659" providerId="LiveId" clId="{AA6F09A9-4509-4C03-8175-3B4E3E5D3118}" dt="2023-09-21T15:44:05.340" v="6758" actId="20577"/>
          <ac:spMkLst>
            <pc:docMk/>
            <pc:sldMk cId="3248419483" sldId="421"/>
            <ac:spMk id="3" creationId="{98FC7662-3EE7-92E8-8427-76E9027BE025}"/>
          </ac:spMkLst>
        </pc:spChg>
      </pc:sldChg>
      <pc:sldChg chg="addSp delSp modSp new mod modClrScheme chgLayout modNotesTx">
        <pc:chgData name="Mitchell Wand" userId="de9b44c55c049659" providerId="LiveId" clId="{AA6F09A9-4509-4C03-8175-3B4E3E5D3118}" dt="2023-09-21T17:31:29.318" v="7110" actId="1076"/>
        <pc:sldMkLst>
          <pc:docMk/>
          <pc:sldMk cId="3918795189" sldId="422"/>
        </pc:sldMkLst>
        <pc:spChg chg="mod ord">
          <ac:chgData name="Mitchell Wand" userId="de9b44c55c049659" providerId="LiveId" clId="{AA6F09A9-4509-4C03-8175-3B4E3E5D3118}" dt="2023-09-21T17:02:55.556" v="6774" actId="700"/>
          <ac:spMkLst>
            <pc:docMk/>
            <pc:sldMk cId="3918795189" sldId="422"/>
            <ac:spMk id="2" creationId="{D0B6D2B1-B8CB-6164-EE96-BB0A37FC1020}"/>
          </ac:spMkLst>
        </pc:spChg>
        <pc:spChg chg="del">
          <ac:chgData name="Mitchell Wand" userId="de9b44c55c049659" providerId="LiveId" clId="{AA6F09A9-4509-4C03-8175-3B4E3E5D3118}" dt="2023-09-21T17:02:55.556" v="6774" actId="700"/>
          <ac:spMkLst>
            <pc:docMk/>
            <pc:sldMk cId="3918795189" sldId="422"/>
            <ac:spMk id="3" creationId="{422719A7-ABF8-66F1-75E6-DA8FBEC18D66}"/>
          </ac:spMkLst>
        </pc:spChg>
        <pc:spChg chg="add mod">
          <ac:chgData name="Mitchell Wand" userId="de9b44c55c049659" providerId="LiveId" clId="{AA6F09A9-4509-4C03-8175-3B4E3E5D3118}" dt="2023-09-21T17:04:32.180" v="6781" actId="14100"/>
          <ac:spMkLst>
            <pc:docMk/>
            <pc:sldMk cId="3918795189" sldId="422"/>
            <ac:spMk id="5" creationId="{DF90CDA3-5A50-54AF-77D5-FF5085AD13A2}"/>
          </ac:spMkLst>
        </pc:spChg>
        <pc:spChg chg="add mod">
          <ac:chgData name="Mitchell Wand" userId="de9b44c55c049659" providerId="LiveId" clId="{AA6F09A9-4509-4C03-8175-3B4E3E5D3118}" dt="2023-09-21T17:07:00.860" v="6981" actId="313"/>
          <ac:spMkLst>
            <pc:docMk/>
            <pc:sldMk cId="3918795189" sldId="422"/>
            <ac:spMk id="7" creationId="{5F634B3C-408F-C7F1-F191-3057618F4448}"/>
          </ac:spMkLst>
        </pc:spChg>
        <pc:spChg chg="add mod">
          <ac:chgData name="Mitchell Wand" userId="de9b44c55c049659" providerId="LiveId" clId="{AA6F09A9-4509-4C03-8175-3B4E3E5D3118}" dt="2023-09-21T17:05:08.885" v="6797" actId="1076"/>
          <ac:spMkLst>
            <pc:docMk/>
            <pc:sldMk cId="3918795189" sldId="422"/>
            <ac:spMk id="8" creationId="{D6816B2C-A33C-D6BE-66AE-1C4447BD1520}"/>
          </ac:spMkLst>
        </pc:spChg>
        <pc:spChg chg="add mod">
          <ac:chgData name="Mitchell Wand" userId="de9b44c55c049659" providerId="LiveId" clId="{AA6F09A9-4509-4C03-8175-3B4E3E5D3118}" dt="2023-09-21T17:05:26.922" v="6802" actId="20577"/>
          <ac:spMkLst>
            <pc:docMk/>
            <pc:sldMk cId="3918795189" sldId="422"/>
            <ac:spMk id="9" creationId="{E1FC1501-7217-5D3A-5522-CAEFAB691B32}"/>
          </ac:spMkLst>
        </pc:spChg>
        <pc:spChg chg="add mod">
          <ac:chgData name="Mitchell Wand" userId="de9b44c55c049659" providerId="LiveId" clId="{AA6F09A9-4509-4C03-8175-3B4E3E5D3118}" dt="2023-09-21T17:31:29.318" v="7110" actId="1076"/>
          <ac:spMkLst>
            <pc:docMk/>
            <pc:sldMk cId="3918795189" sldId="422"/>
            <ac:spMk id="10" creationId="{F601D17B-526A-791C-2FD9-C7A205E8D41D}"/>
          </ac:spMkLst>
        </pc:spChg>
      </pc:sldChg>
      <pc:sldChg chg="addSp delSp modSp new mod modNotesTx">
        <pc:chgData name="Mitchell Wand" userId="de9b44c55c049659" providerId="LiveId" clId="{AA6F09A9-4509-4C03-8175-3B4E3E5D3118}" dt="2023-09-21T17:38:36.843" v="7454" actId="20577"/>
        <pc:sldMkLst>
          <pc:docMk/>
          <pc:sldMk cId="3756781712" sldId="423"/>
        </pc:sldMkLst>
        <pc:spChg chg="mod">
          <ac:chgData name="Mitchell Wand" userId="de9b44c55c049659" providerId="LiveId" clId="{AA6F09A9-4509-4C03-8175-3B4E3E5D3118}" dt="2023-09-21T17:32:02.836" v="7149" actId="20577"/>
          <ac:spMkLst>
            <pc:docMk/>
            <pc:sldMk cId="3756781712" sldId="423"/>
            <ac:spMk id="2" creationId="{EBDD1EF7-1B84-03D1-90CC-6485AA84406C}"/>
          </ac:spMkLst>
        </pc:spChg>
        <pc:spChg chg="add del mod">
          <ac:chgData name="Mitchell Wand" userId="de9b44c55c049659" providerId="LiveId" clId="{AA6F09A9-4509-4C03-8175-3B4E3E5D3118}" dt="2023-09-21T17:33:21.563" v="7153" actId="478"/>
          <ac:spMkLst>
            <pc:docMk/>
            <pc:sldMk cId="3756781712" sldId="423"/>
            <ac:spMk id="4" creationId="{26E601B9-8CF2-424A-9E12-0B80A5B08C98}"/>
          </ac:spMkLst>
        </pc:spChg>
        <pc:spChg chg="add mod">
          <ac:chgData name="Mitchell Wand" userId="de9b44c55c049659" providerId="LiveId" clId="{AA6F09A9-4509-4C03-8175-3B4E3E5D3118}" dt="2023-09-21T17:33:47.471" v="7157" actId="14100"/>
          <ac:spMkLst>
            <pc:docMk/>
            <pc:sldMk cId="3756781712" sldId="423"/>
            <ac:spMk id="6" creationId="{6109264F-2F69-5A98-F3B0-C669724E019D}"/>
          </ac:spMkLst>
        </pc:spChg>
      </pc:sldChg>
      <pc:sldChg chg="addSp modSp new mod modNotesTx">
        <pc:chgData name="Mitchell Wand" userId="de9b44c55c049659" providerId="LiveId" clId="{AA6F09A9-4509-4C03-8175-3B4E3E5D3118}" dt="2023-09-21T17:40:26.316" v="7739" actId="20577"/>
        <pc:sldMkLst>
          <pc:docMk/>
          <pc:sldMk cId="3886866829" sldId="424"/>
        </pc:sldMkLst>
        <pc:spChg chg="mod">
          <ac:chgData name="Mitchell Wand" userId="de9b44c55c049659" providerId="LiveId" clId="{AA6F09A9-4509-4C03-8175-3B4E3E5D3118}" dt="2023-09-21T17:35:07.316" v="7181"/>
          <ac:spMkLst>
            <pc:docMk/>
            <pc:sldMk cId="3886866829" sldId="424"/>
            <ac:spMk id="2" creationId="{9A405F36-2BCE-424A-097C-E22D0214BD0F}"/>
          </ac:spMkLst>
        </pc:spChg>
        <pc:spChg chg="add mod">
          <ac:chgData name="Mitchell Wand" userId="de9b44c55c049659" providerId="LiveId" clId="{AA6F09A9-4509-4C03-8175-3B4E3E5D3118}" dt="2023-09-21T17:38:51.866" v="7455" actId="13926"/>
          <ac:spMkLst>
            <pc:docMk/>
            <pc:sldMk cId="3886866829" sldId="424"/>
            <ac:spMk id="4" creationId="{9C19FF8C-A42C-CC34-EA75-79137BA17575}"/>
          </ac:spMkLst>
        </pc:spChg>
      </pc:sldChg>
      <pc:sldChg chg="add">
        <pc:chgData name="Mitchell Wand" userId="de9b44c55c049659" providerId="LiveId" clId="{AA6F09A9-4509-4C03-8175-3B4E3E5D3118}" dt="2023-09-21T18:58:12.927" v="7755"/>
        <pc:sldMkLst>
          <pc:docMk/>
          <pc:sldMk cId="2363062081" sldId="425"/>
        </pc:sldMkLst>
      </pc:sldChg>
      <pc:sldMasterChg chg="delSldLayout modSldLayout">
        <pc:chgData name="Mitchell Wand" userId="de9b44c55c049659" providerId="LiveId" clId="{AA6F09A9-4509-4C03-8175-3B4E3E5D3118}" dt="2023-09-21T15:23:54.135" v="5413" actId="2696"/>
        <pc:sldMasterMkLst>
          <pc:docMk/>
          <pc:sldMasterMk cId="0" sldId="2147483648"/>
        </pc:sldMasterMkLst>
        <pc:sldLayoutChg chg="modSp mod">
          <pc:chgData name="Mitchell Wand" userId="de9b44c55c049659" providerId="LiveId" clId="{AA6F09A9-4509-4C03-8175-3B4E3E5D3118}" dt="2023-09-21T13:57:33.222" v="4279" actId="20577"/>
          <pc:sldLayoutMkLst>
            <pc:docMk/>
            <pc:sldMasterMk cId="0" sldId="2147483648"/>
            <pc:sldLayoutMk cId="0" sldId="2147483650"/>
          </pc:sldLayoutMkLst>
          <pc:spChg chg="mod">
            <ac:chgData name="Mitchell Wand" userId="de9b44c55c049659" providerId="LiveId" clId="{AA6F09A9-4509-4C03-8175-3B4E3E5D3118}" dt="2023-09-21T13:57:33.222" v="4279" actId="20577"/>
            <ac:spMkLst>
              <pc:docMk/>
              <pc:sldMasterMk cId="0" sldId="2147483648"/>
              <pc:sldLayoutMk cId="0" sldId="2147483650"/>
              <ac:spMk id="23" creationId="{00000000-0000-0000-0000-000000000000}"/>
            </ac:spMkLst>
          </pc:spChg>
        </pc:sldLayoutChg>
        <pc:sldLayoutChg chg="modSp">
          <pc:chgData name="Mitchell Wand" userId="de9b44c55c049659" providerId="LiveId" clId="{AA6F09A9-4509-4C03-8175-3B4E3E5D3118}" dt="2023-09-21T02:30:52.099" v="3148" actId="255"/>
          <pc:sldLayoutMkLst>
            <pc:docMk/>
            <pc:sldMasterMk cId="0" sldId="2147483648"/>
            <pc:sldLayoutMk cId="0" sldId="2147483654"/>
          </pc:sldLayoutMkLst>
          <pc:spChg chg="mod">
            <ac:chgData name="Mitchell Wand" userId="de9b44c55c049659" providerId="LiveId" clId="{AA6F09A9-4509-4C03-8175-3B4E3E5D3118}" dt="2023-09-21T02:30:52.099" v="3148" actId="255"/>
            <ac:spMkLst>
              <pc:docMk/>
              <pc:sldMasterMk cId="0" sldId="2147483648"/>
              <pc:sldLayoutMk cId="0" sldId="2147483654"/>
              <ac:spMk id="62" creationId="{00000000-0000-0000-0000-000000000000}"/>
            </ac:spMkLst>
          </pc:spChg>
        </pc:sldLayoutChg>
        <pc:sldLayoutChg chg="del">
          <pc:chgData name="Mitchell Wand" userId="de9b44c55c049659" providerId="LiveId" clId="{AA6F09A9-4509-4C03-8175-3B4E3E5D3118}" dt="2023-09-21T15:23:54.135" v="5413" actId="2696"/>
          <pc:sldLayoutMkLst>
            <pc:docMk/>
            <pc:sldMasterMk cId="0" sldId="2147483648"/>
            <pc:sldLayoutMk cId="0" sldId="2147483655"/>
          </pc:sldLayoutMkLst>
        </pc:sldLayoutChg>
      </pc:sldMasterChg>
    </pc:docChg>
  </pc:docChgLst>
  <pc:docChgLst>
    <pc:chgData name="Mitchell Wand" userId="de9b44c55c049659" providerId="LiveId" clId="{5DDA5AFE-F483-4170-9889-83A964CEE84D}"/>
    <pc:docChg chg="undo custSel addSld delSld modSld sldOrd modSection">
      <pc:chgData name="Mitchell Wand" userId="de9b44c55c049659" providerId="LiveId" clId="{5DDA5AFE-F483-4170-9889-83A964CEE84D}" dt="2023-09-26T18:08:53.400" v="7673" actId="20577"/>
      <pc:docMkLst>
        <pc:docMk/>
      </pc:docMkLst>
      <pc:sldChg chg="modNotesTx">
        <pc:chgData name="Mitchell Wand" userId="de9b44c55c049659" providerId="LiveId" clId="{5DDA5AFE-F483-4170-9889-83A964CEE84D}" dt="2023-09-26T15:06:56.028" v="604" actId="20577"/>
        <pc:sldMkLst>
          <pc:docMk/>
          <pc:sldMk cId="0" sldId="256"/>
        </pc:sldMkLst>
      </pc:sldChg>
      <pc:sldChg chg="modNotesTx">
        <pc:chgData name="Mitchell Wand" userId="de9b44c55c049659" providerId="LiveId" clId="{5DDA5AFE-F483-4170-9889-83A964CEE84D}" dt="2023-09-26T15:07:51.855" v="619" actId="20577"/>
        <pc:sldMkLst>
          <pc:docMk/>
          <pc:sldMk cId="0" sldId="257"/>
        </pc:sldMkLst>
      </pc:sldChg>
      <pc:sldChg chg="modNotesTx">
        <pc:chgData name="Mitchell Wand" userId="de9b44c55c049659" providerId="LiveId" clId="{5DDA5AFE-F483-4170-9889-83A964CEE84D}" dt="2023-09-26T15:12:31.941" v="1181" actId="20577"/>
        <pc:sldMkLst>
          <pc:docMk/>
          <pc:sldMk cId="0" sldId="264"/>
        </pc:sldMkLst>
      </pc:sldChg>
      <pc:sldChg chg="modSp mod modNotesTx">
        <pc:chgData name="Mitchell Wand" userId="de9b44c55c049659" providerId="LiveId" clId="{5DDA5AFE-F483-4170-9889-83A964CEE84D}" dt="2023-09-26T15:16:10.205" v="1432" actId="20577"/>
        <pc:sldMkLst>
          <pc:docMk/>
          <pc:sldMk cId="0" sldId="269"/>
        </pc:sldMkLst>
        <pc:spChg chg="mod">
          <ac:chgData name="Mitchell Wand" userId="de9b44c55c049659" providerId="LiveId" clId="{5DDA5AFE-F483-4170-9889-83A964CEE84D}" dt="2023-09-26T15:14:12.866" v="1235" actId="20577"/>
          <ac:spMkLst>
            <pc:docMk/>
            <pc:sldMk cId="0" sldId="269"/>
            <ac:spMk id="194" creationId="{00000000-0000-0000-0000-000000000000}"/>
          </ac:spMkLst>
        </pc:spChg>
      </pc:sldChg>
      <pc:sldChg chg="modSp mod modNotesTx">
        <pc:chgData name="Mitchell Wand" userId="de9b44c55c049659" providerId="LiveId" clId="{5DDA5AFE-F483-4170-9889-83A964CEE84D}" dt="2023-09-26T15:20:14.215" v="1961" actId="20577"/>
        <pc:sldMkLst>
          <pc:docMk/>
          <pc:sldMk cId="0" sldId="271"/>
        </pc:sldMkLst>
        <pc:spChg chg="mod">
          <ac:chgData name="Mitchell Wand" userId="de9b44c55c049659" providerId="LiveId" clId="{5DDA5AFE-F483-4170-9889-83A964CEE84D}" dt="2023-09-26T15:19:47.002" v="1863" actId="20577"/>
          <ac:spMkLst>
            <pc:docMk/>
            <pc:sldMk cId="0" sldId="271"/>
            <ac:spMk id="210" creationId="{00000000-0000-0000-0000-000000000000}"/>
          </ac:spMkLst>
        </pc:spChg>
      </pc:sldChg>
      <pc:sldChg chg="modNotesTx">
        <pc:chgData name="Mitchell Wand" userId="de9b44c55c049659" providerId="LiveId" clId="{5DDA5AFE-F483-4170-9889-83A964CEE84D}" dt="2023-09-26T15:29:54.978" v="2836" actId="20577"/>
        <pc:sldMkLst>
          <pc:docMk/>
          <pc:sldMk cId="0" sldId="273"/>
        </pc:sldMkLst>
      </pc:sldChg>
      <pc:sldChg chg="modNotesTx">
        <pc:chgData name="Mitchell Wand" userId="de9b44c55c049659" providerId="LiveId" clId="{5DDA5AFE-F483-4170-9889-83A964CEE84D}" dt="2023-09-26T15:35:16.425" v="3454" actId="20577"/>
        <pc:sldMkLst>
          <pc:docMk/>
          <pc:sldMk cId="2095745657" sldId="274"/>
        </pc:sldMkLst>
      </pc:sldChg>
      <pc:sldChg chg="modNotesTx">
        <pc:chgData name="Mitchell Wand" userId="de9b44c55c049659" providerId="LiveId" clId="{5DDA5AFE-F483-4170-9889-83A964CEE84D}" dt="2023-09-26T15:21:44.271" v="2073" actId="20577"/>
        <pc:sldMkLst>
          <pc:docMk/>
          <pc:sldMk cId="0" sldId="278"/>
        </pc:sldMkLst>
      </pc:sldChg>
      <pc:sldChg chg="modNotesTx">
        <pc:chgData name="Mitchell Wand" userId="de9b44c55c049659" providerId="LiveId" clId="{5DDA5AFE-F483-4170-9889-83A964CEE84D}" dt="2023-09-26T15:56:17.849" v="5054" actId="6549"/>
        <pc:sldMkLst>
          <pc:docMk/>
          <pc:sldMk cId="0" sldId="279"/>
        </pc:sldMkLst>
      </pc:sldChg>
      <pc:sldChg chg="modSp mod">
        <pc:chgData name="Mitchell Wand" userId="de9b44c55c049659" providerId="LiveId" clId="{5DDA5AFE-F483-4170-9889-83A964CEE84D}" dt="2023-09-26T18:08:53.400" v="7673" actId="20577"/>
        <pc:sldMkLst>
          <pc:docMk/>
          <pc:sldMk cId="0" sldId="294"/>
        </pc:sldMkLst>
        <pc:spChg chg="mod">
          <ac:chgData name="Mitchell Wand" userId="de9b44c55c049659" providerId="LiveId" clId="{5DDA5AFE-F483-4170-9889-83A964CEE84D}" dt="2023-09-26T18:08:53.400" v="7673" actId="20577"/>
          <ac:spMkLst>
            <pc:docMk/>
            <pc:sldMk cId="0" sldId="294"/>
            <ac:spMk id="419" creationId="{00000000-0000-0000-0000-000000000000}"/>
          </ac:spMkLst>
        </pc:spChg>
      </pc:sldChg>
      <pc:sldChg chg="modNotesTx">
        <pc:chgData name="Mitchell Wand" userId="de9b44c55c049659" providerId="LiveId" clId="{5DDA5AFE-F483-4170-9889-83A964CEE84D}" dt="2023-09-26T18:06:50.463" v="7551" actId="20577"/>
        <pc:sldMkLst>
          <pc:docMk/>
          <pc:sldMk cId="2813158976" sldId="296"/>
        </pc:sldMkLst>
      </pc:sldChg>
      <pc:sldChg chg="modNotesTx">
        <pc:chgData name="Mitchell Wand" userId="de9b44c55c049659" providerId="LiveId" clId="{5DDA5AFE-F483-4170-9889-83A964CEE84D}" dt="2023-09-26T15:17:37.410" v="1687" actId="20577"/>
        <pc:sldMkLst>
          <pc:docMk/>
          <pc:sldMk cId="1712348606" sldId="387"/>
        </pc:sldMkLst>
      </pc:sldChg>
      <pc:sldChg chg="modNotesTx">
        <pc:chgData name="Mitchell Wand" userId="de9b44c55c049659" providerId="LiveId" clId="{5DDA5AFE-F483-4170-9889-83A964CEE84D}" dt="2023-09-26T15:20:47.980" v="2020" actId="20577"/>
        <pc:sldMkLst>
          <pc:docMk/>
          <pc:sldMk cId="4105083793" sldId="388"/>
        </pc:sldMkLst>
      </pc:sldChg>
      <pc:sldChg chg="modNotesTx">
        <pc:chgData name="Mitchell Wand" userId="de9b44c55c049659" providerId="LiveId" clId="{5DDA5AFE-F483-4170-9889-83A964CEE84D}" dt="2023-09-26T15:24:18.832" v="2311" actId="20577"/>
        <pc:sldMkLst>
          <pc:docMk/>
          <pc:sldMk cId="2457656915" sldId="389"/>
        </pc:sldMkLst>
      </pc:sldChg>
      <pc:sldChg chg="modNotesTx">
        <pc:chgData name="Mitchell Wand" userId="de9b44c55c049659" providerId="LiveId" clId="{5DDA5AFE-F483-4170-9889-83A964CEE84D}" dt="2023-09-26T15:22:43.808" v="2225" actId="20577"/>
        <pc:sldMkLst>
          <pc:docMk/>
          <pc:sldMk cId="4204086104" sldId="390"/>
        </pc:sldMkLst>
      </pc:sldChg>
      <pc:sldChg chg="modNotesTx">
        <pc:chgData name="Mitchell Wand" userId="de9b44c55c049659" providerId="LiveId" clId="{5DDA5AFE-F483-4170-9889-83A964CEE84D}" dt="2023-09-26T15:27:27.678" v="2704" actId="20577"/>
        <pc:sldMkLst>
          <pc:docMk/>
          <pc:sldMk cId="3646889748" sldId="391"/>
        </pc:sldMkLst>
      </pc:sldChg>
      <pc:sldChg chg="modNotesTx">
        <pc:chgData name="Mitchell Wand" userId="de9b44c55c049659" providerId="LiveId" clId="{5DDA5AFE-F483-4170-9889-83A964CEE84D}" dt="2023-09-26T15:36:50.190" v="3523" actId="20577"/>
        <pc:sldMkLst>
          <pc:docMk/>
          <pc:sldMk cId="2936127610" sldId="393"/>
        </pc:sldMkLst>
      </pc:sldChg>
      <pc:sldChg chg="modSp mod modNotesTx">
        <pc:chgData name="Mitchell Wand" userId="de9b44c55c049659" providerId="LiveId" clId="{5DDA5AFE-F483-4170-9889-83A964CEE84D}" dt="2023-09-26T15:38:31.091" v="3627" actId="20577"/>
        <pc:sldMkLst>
          <pc:docMk/>
          <pc:sldMk cId="3959368631" sldId="395"/>
        </pc:sldMkLst>
        <pc:spChg chg="mod">
          <ac:chgData name="Mitchell Wand" userId="de9b44c55c049659" providerId="LiveId" clId="{5DDA5AFE-F483-4170-9889-83A964CEE84D}" dt="2023-09-26T15:37:51.912" v="3567" actId="6549"/>
          <ac:spMkLst>
            <pc:docMk/>
            <pc:sldMk cId="3959368631" sldId="395"/>
            <ac:spMk id="3" creationId="{F529B464-F6C6-B704-498B-8EC43CBE7196}"/>
          </ac:spMkLst>
        </pc:spChg>
      </pc:sldChg>
      <pc:sldChg chg="modNotesTx">
        <pc:chgData name="Mitchell Wand" userId="de9b44c55c049659" providerId="LiveId" clId="{5DDA5AFE-F483-4170-9889-83A964CEE84D}" dt="2023-09-26T15:52:21.716" v="4961" actId="20577"/>
        <pc:sldMkLst>
          <pc:docMk/>
          <pc:sldMk cId="731707150" sldId="396"/>
        </pc:sldMkLst>
      </pc:sldChg>
      <pc:sldChg chg="modNotesTx">
        <pc:chgData name="Mitchell Wand" userId="de9b44c55c049659" providerId="LiveId" clId="{5DDA5AFE-F483-4170-9889-83A964CEE84D}" dt="2023-09-26T15:53:01.503" v="5027" actId="20577"/>
        <pc:sldMkLst>
          <pc:docMk/>
          <pc:sldMk cId="448131492" sldId="397"/>
        </pc:sldMkLst>
      </pc:sldChg>
      <pc:sldChg chg="modNotesTx">
        <pc:chgData name="Mitchell Wand" userId="de9b44c55c049659" providerId="LiveId" clId="{5DDA5AFE-F483-4170-9889-83A964CEE84D}" dt="2023-09-26T15:54:24.365" v="5048" actId="20577"/>
        <pc:sldMkLst>
          <pc:docMk/>
          <pc:sldMk cId="2865064717" sldId="398"/>
        </pc:sldMkLst>
      </pc:sldChg>
      <pc:sldChg chg="modNotesTx">
        <pc:chgData name="Mitchell Wand" userId="de9b44c55c049659" providerId="LiveId" clId="{5DDA5AFE-F483-4170-9889-83A964CEE84D}" dt="2023-09-26T16:00:29.160" v="5471" actId="6549"/>
        <pc:sldMkLst>
          <pc:docMk/>
          <pc:sldMk cId="406903797" sldId="399"/>
        </pc:sldMkLst>
      </pc:sldChg>
      <pc:sldChg chg="modNotesTx">
        <pc:chgData name="Mitchell Wand" userId="de9b44c55c049659" providerId="LiveId" clId="{5DDA5AFE-F483-4170-9889-83A964CEE84D}" dt="2023-09-26T16:00:52.057" v="5494" actId="20577"/>
        <pc:sldMkLst>
          <pc:docMk/>
          <pc:sldMk cId="1631386980" sldId="400"/>
        </pc:sldMkLst>
      </pc:sldChg>
      <pc:sldChg chg="modNotesTx">
        <pc:chgData name="Mitchell Wand" userId="de9b44c55c049659" providerId="LiveId" clId="{5DDA5AFE-F483-4170-9889-83A964CEE84D}" dt="2023-09-26T16:01:22.169" v="5513" actId="20577"/>
        <pc:sldMkLst>
          <pc:docMk/>
          <pc:sldMk cId="581266231" sldId="401"/>
        </pc:sldMkLst>
      </pc:sldChg>
      <pc:sldChg chg="modSp mod modNotesTx">
        <pc:chgData name="Mitchell Wand" userId="de9b44c55c049659" providerId="LiveId" clId="{5DDA5AFE-F483-4170-9889-83A964CEE84D}" dt="2023-09-26T18:05:47.045" v="7487" actId="20577"/>
        <pc:sldMkLst>
          <pc:docMk/>
          <pc:sldMk cId="424888832" sldId="403"/>
        </pc:sldMkLst>
        <pc:spChg chg="mod">
          <ac:chgData name="Mitchell Wand" userId="de9b44c55c049659" providerId="LiveId" clId="{5DDA5AFE-F483-4170-9889-83A964CEE84D}" dt="2023-09-26T18:05:29.608" v="7486" actId="20577"/>
          <ac:spMkLst>
            <pc:docMk/>
            <pc:sldMk cId="424888832" sldId="403"/>
            <ac:spMk id="7" creationId="{76518451-B30C-FB44-C94D-12BA70761C57}"/>
          </ac:spMkLst>
        </pc:spChg>
      </pc:sldChg>
      <pc:sldChg chg="modSp add mod ord modNotesTx">
        <pc:chgData name="Mitchell Wand" userId="de9b44c55c049659" providerId="LiveId" clId="{5DDA5AFE-F483-4170-9889-83A964CEE84D}" dt="2023-09-26T15:57:33.982" v="5056"/>
        <pc:sldMkLst>
          <pc:docMk/>
          <pc:sldMk cId="1832045903" sldId="404"/>
        </pc:sldMkLst>
        <pc:spChg chg="mod">
          <ac:chgData name="Mitchell Wand" userId="de9b44c55c049659" providerId="LiveId" clId="{5DDA5AFE-F483-4170-9889-83A964CEE84D}" dt="2023-09-26T15:49:27.627" v="4677" actId="13926"/>
          <ac:spMkLst>
            <pc:docMk/>
            <pc:sldMk cId="1832045903" sldId="404"/>
            <ac:spMk id="3" creationId="{0D8B5C1F-829A-C920-D7CE-11BC74750D11}"/>
          </ac:spMkLst>
        </pc:spChg>
      </pc:sldChg>
      <pc:sldChg chg="addSp delSp modSp new mod modAnim modNotesTx">
        <pc:chgData name="Mitchell Wand" userId="de9b44c55c049659" providerId="LiveId" clId="{5DDA5AFE-F483-4170-9889-83A964CEE84D}" dt="2023-09-26T17:21:07.106" v="6999" actId="1076"/>
        <pc:sldMkLst>
          <pc:docMk/>
          <pc:sldMk cId="691398661" sldId="405"/>
        </pc:sldMkLst>
        <pc:spChg chg="mod">
          <ac:chgData name="Mitchell Wand" userId="de9b44c55c049659" providerId="LiveId" clId="{5DDA5AFE-F483-4170-9889-83A964CEE84D}" dt="2023-09-26T17:20:52.736" v="6996" actId="20577"/>
          <ac:spMkLst>
            <pc:docMk/>
            <pc:sldMk cId="691398661" sldId="405"/>
            <ac:spMk id="2" creationId="{DD499BBC-56E2-4750-8511-BDE893713509}"/>
          </ac:spMkLst>
        </pc:spChg>
        <pc:spChg chg="add del mod">
          <ac:chgData name="Mitchell Wand" userId="de9b44c55c049659" providerId="LiveId" clId="{5DDA5AFE-F483-4170-9889-83A964CEE84D}" dt="2023-09-26T16:41:40.257" v="5539" actId="478"/>
          <ac:spMkLst>
            <pc:docMk/>
            <pc:sldMk cId="691398661" sldId="405"/>
            <ac:spMk id="5" creationId="{877BAD59-E7C1-3458-C15D-0A08BDD4F41D}"/>
          </ac:spMkLst>
        </pc:spChg>
        <pc:spChg chg="add del mod">
          <ac:chgData name="Mitchell Wand" userId="de9b44c55c049659" providerId="LiveId" clId="{5DDA5AFE-F483-4170-9889-83A964CEE84D}" dt="2023-09-26T16:58:00.981" v="6475" actId="478"/>
          <ac:spMkLst>
            <pc:docMk/>
            <pc:sldMk cId="691398661" sldId="405"/>
            <ac:spMk id="7" creationId="{4BA52138-5725-CDB6-506F-98119DC746FA}"/>
          </ac:spMkLst>
        </pc:spChg>
        <pc:spChg chg="add mod">
          <ac:chgData name="Mitchell Wand" userId="de9b44c55c049659" providerId="LiveId" clId="{5DDA5AFE-F483-4170-9889-83A964CEE84D}" dt="2023-09-26T17:21:07.106" v="6999" actId="1076"/>
          <ac:spMkLst>
            <pc:docMk/>
            <pc:sldMk cId="691398661" sldId="405"/>
            <ac:spMk id="8" creationId="{89640228-723A-A400-9AE5-7CAFDC6E2C13}"/>
          </ac:spMkLst>
        </pc:spChg>
        <pc:spChg chg="add mod">
          <ac:chgData name="Mitchell Wand" userId="de9b44c55c049659" providerId="LiveId" clId="{5DDA5AFE-F483-4170-9889-83A964CEE84D}" dt="2023-09-26T17:21:01.189" v="6998" actId="1076"/>
          <ac:spMkLst>
            <pc:docMk/>
            <pc:sldMk cId="691398661" sldId="405"/>
            <ac:spMk id="10" creationId="{D5B0EA8D-712A-9C7F-BBE9-9A8CAC7592EB}"/>
          </ac:spMkLst>
        </pc:spChg>
        <pc:spChg chg="add mod">
          <ac:chgData name="Mitchell Wand" userId="de9b44c55c049659" providerId="LiveId" clId="{5DDA5AFE-F483-4170-9889-83A964CEE84D}" dt="2023-09-26T17:07:07.473" v="6800" actId="14100"/>
          <ac:spMkLst>
            <pc:docMk/>
            <pc:sldMk cId="691398661" sldId="405"/>
            <ac:spMk id="11" creationId="{72F34726-38E1-9982-EA16-E7A798475371}"/>
          </ac:spMkLst>
        </pc:spChg>
        <pc:spChg chg="add mod">
          <ac:chgData name="Mitchell Wand" userId="de9b44c55c049659" providerId="LiveId" clId="{5DDA5AFE-F483-4170-9889-83A964CEE84D}" dt="2023-09-26T17:07:45.750" v="6865" actId="20577"/>
          <ac:spMkLst>
            <pc:docMk/>
            <pc:sldMk cId="691398661" sldId="405"/>
            <ac:spMk id="12" creationId="{50C59037-E116-F586-BBAF-EE4F409CE489}"/>
          </ac:spMkLst>
        </pc:spChg>
        <pc:spChg chg="add mod">
          <ac:chgData name="Mitchell Wand" userId="de9b44c55c049659" providerId="LiveId" clId="{5DDA5AFE-F483-4170-9889-83A964CEE84D}" dt="2023-09-26T17:11:24.424" v="6915" actId="20577"/>
          <ac:spMkLst>
            <pc:docMk/>
            <pc:sldMk cId="691398661" sldId="405"/>
            <ac:spMk id="13" creationId="{5FC90069-7E5B-0F64-1D4D-324B997BB5FE}"/>
          </ac:spMkLst>
        </pc:spChg>
      </pc:sldChg>
      <pc:sldChg chg="add del ord">
        <pc:chgData name="Mitchell Wand" userId="de9b44c55c049659" providerId="LiveId" clId="{5DDA5AFE-F483-4170-9889-83A964CEE84D}" dt="2023-09-26T15:57:50.353" v="5057" actId="2696"/>
        <pc:sldMkLst>
          <pc:docMk/>
          <pc:sldMk cId="1553226409" sldId="405"/>
        </pc:sldMkLst>
      </pc:sldChg>
      <pc:sldChg chg="addSp modSp new mod modNotesTx">
        <pc:chgData name="Mitchell Wand" userId="de9b44c55c049659" providerId="LiveId" clId="{5DDA5AFE-F483-4170-9889-83A964CEE84D}" dt="2023-09-26T18:01:24.163" v="7475" actId="20577"/>
        <pc:sldMkLst>
          <pc:docMk/>
          <pc:sldMk cId="308825460" sldId="406"/>
        </pc:sldMkLst>
        <pc:spChg chg="mod">
          <ac:chgData name="Mitchell Wand" userId="de9b44c55c049659" providerId="LiveId" clId="{5DDA5AFE-F483-4170-9889-83A964CEE84D}" dt="2023-09-26T17:52:22.516" v="7068" actId="20577"/>
          <ac:spMkLst>
            <pc:docMk/>
            <pc:sldMk cId="308825460" sldId="406"/>
            <ac:spMk id="2" creationId="{6929F2D8-33B6-FD14-85F4-E8AED62C82CF}"/>
          </ac:spMkLst>
        </pc:spChg>
        <pc:spChg chg="add mod">
          <ac:chgData name="Mitchell Wand" userId="de9b44c55c049659" providerId="LiveId" clId="{5DDA5AFE-F483-4170-9889-83A964CEE84D}" dt="2023-09-26T18:00:20.699" v="7318" actId="20577"/>
          <ac:spMkLst>
            <pc:docMk/>
            <pc:sldMk cId="308825460" sldId="406"/>
            <ac:spMk id="5" creationId="{88155E5B-6BD0-A68E-027B-80D70BAD1978}"/>
          </ac:spMkLst>
        </pc:spChg>
      </pc:sldChg>
    </pc:docChg>
  </pc:docChgLst>
  <pc:docChgLst>
    <pc:chgData name="Mitchell Wand" userId="de9b44c55c049659" providerId="LiveId" clId="{0964CEBA-85CB-4251-9874-58AB7DCD77EF}"/>
    <pc:docChg chg="delSld modSld delSection modSection">
      <pc:chgData name="Mitchell Wand" userId="de9b44c55c049659" providerId="LiveId" clId="{0964CEBA-85CB-4251-9874-58AB7DCD77EF}" dt="2023-09-21T19:08:32.456" v="3" actId="20577"/>
      <pc:docMkLst>
        <pc:docMk/>
      </pc:docMkLst>
      <pc:sldChg chg="modSp mod">
        <pc:chgData name="Mitchell Wand" userId="de9b44c55c049659" providerId="LiveId" clId="{0964CEBA-85CB-4251-9874-58AB7DCD77EF}" dt="2023-09-21T19:07:54.124" v="2" actId="21"/>
        <pc:sldMkLst>
          <pc:docMk/>
          <pc:sldMk cId="0" sldId="257"/>
        </pc:sldMkLst>
        <pc:spChg chg="mod">
          <ac:chgData name="Mitchell Wand" userId="de9b44c55c049659" providerId="LiveId" clId="{0964CEBA-85CB-4251-9874-58AB7DCD77EF}" dt="2023-09-21T19:07:54.124" v="2" actId="21"/>
          <ac:spMkLst>
            <pc:docMk/>
            <pc:sldMk cId="0" sldId="257"/>
            <ac:spMk id="122" creationId="{00000000-0000-0000-0000-000000000000}"/>
          </ac:spMkLst>
        </pc:spChg>
      </pc:sldChg>
      <pc:sldChg chg="del">
        <pc:chgData name="Mitchell Wand" userId="de9b44c55c049659" providerId="LiveId" clId="{0964CEBA-85CB-4251-9874-58AB7DCD77EF}" dt="2023-09-21T19:05:13.744" v="0" actId="18676"/>
        <pc:sldMkLst>
          <pc:docMk/>
          <pc:sldMk cId="578956470" sldId="276"/>
        </pc:sldMkLst>
      </pc:sldChg>
      <pc:sldChg chg="del">
        <pc:chgData name="Mitchell Wand" userId="de9b44c55c049659" providerId="LiveId" clId="{0964CEBA-85CB-4251-9874-58AB7DCD77EF}" dt="2023-09-21T19:05:13.744" v="0" actId="18676"/>
        <pc:sldMkLst>
          <pc:docMk/>
          <pc:sldMk cId="0" sldId="277"/>
        </pc:sldMkLst>
      </pc:sldChg>
      <pc:sldChg chg="del">
        <pc:chgData name="Mitchell Wand" userId="de9b44c55c049659" providerId="LiveId" clId="{0964CEBA-85CB-4251-9874-58AB7DCD77EF}" dt="2023-09-21T19:07:03.283" v="1" actId="2696"/>
        <pc:sldMkLst>
          <pc:docMk/>
          <pc:sldMk cId="0" sldId="286"/>
        </pc:sldMkLst>
      </pc:sldChg>
      <pc:sldChg chg="del">
        <pc:chgData name="Mitchell Wand" userId="de9b44c55c049659" providerId="LiveId" clId="{0964CEBA-85CB-4251-9874-58AB7DCD77EF}" dt="2023-09-21T19:07:03.283" v="1" actId="2696"/>
        <pc:sldMkLst>
          <pc:docMk/>
          <pc:sldMk cId="0" sldId="288"/>
        </pc:sldMkLst>
      </pc:sldChg>
      <pc:sldChg chg="del">
        <pc:chgData name="Mitchell Wand" userId="de9b44c55c049659" providerId="LiveId" clId="{0964CEBA-85CB-4251-9874-58AB7DCD77EF}" dt="2023-09-21T19:07:03.283" v="1" actId="2696"/>
        <pc:sldMkLst>
          <pc:docMk/>
          <pc:sldMk cId="0" sldId="289"/>
        </pc:sldMkLst>
      </pc:sldChg>
      <pc:sldChg chg="del">
        <pc:chgData name="Mitchell Wand" userId="de9b44c55c049659" providerId="LiveId" clId="{0964CEBA-85CB-4251-9874-58AB7DCD77EF}" dt="2023-09-21T19:07:03.283" v="1" actId="2696"/>
        <pc:sldMkLst>
          <pc:docMk/>
          <pc:sldMk cId="0" sldId="290"/>
        </pc:sldMkLst>
      </pc:sldChg>
      <pc:sldChg chg="del">
        <pc:chgData name="Mitchell Wand" userId="de9b44c55c049659" providerId="LiveId" clId="{0964CEBA-85CB-4251-9874-58AB7DCD77EF}" dt="2023-09-21T19:07:03.283" v="1" actId="2696"/>
        <pc:sldMkLst>
          <pc:docMk/>
          <pc:sldMk cId="0" sldId="291"/>
        </pc:sldMkLst>
      </pc:sldChg>
      <pc:sldChg chg="del">
        <pc:chgData name="Mitchell Wand" userId="de9b44c55c049659" providerId="LiveId" clId="{0964CEBA-85CB-4251-9874-58AB7DCD77EF}" dt="2023-09-21T19:07:03.283" v="1" actId="2696"/>
        <pc:sldMkLst>
          <pc:docMk/>
          <pc:sldMk cId="0" sldId="292"/>
        </pc:sldMkLst>
      </pc:sldChg>
      <pc:sldChg chg="del">
        <pc:chgData name="Mitchell Wand" userId="de9b44c55c049659" providerId="LiveId" clId="{0964CEBA-85CB-4251-9874-58AB7DCD77EF}" dt="2023-09-21T19:07:03.283" v="1" actId="2696"/>
        <pc:sldMkLst>
          <pc:docMk/>
          <pc:sldMk cId="0" sldId="293"/>
        </pc:sldMkLst>
      </pc:sldChg>
      <pc:sldChg chg="modSp mod">
        <pc:chgData name="Mitchell Wand" userId="de9b44c55c049659" providerId="LiveId" clId="{0964CEBA-85CB-4251-9874-58AB7DCD77EF}" dt="2023-09-21T19:08:32.456" v="3" actId="20577"/>
        <pc:sldMkLst>
          <pc:docMk/>
          <pc:sldMk cId="0" sldId="294"/>
        </pc:sldMkLst>
        <pc:spChg chg="mod">
          <ac:chgData name="Mitchell Wand" userId="de9b44c55c049659" providerId="LiveId" clId="{0964CEBA-85CB-4251-9874-58AB7DCD77EF}" dt="2023-09-21T19:08:32.456" v="3" actId="20577"/>
          <ac:spMkLst>
            <pc:docMk/>
            <pc:sldMk cId="0" sldId="294"/>
            <ac:spMk id="419" creationId="{00000000-0000-0000-0000-000000000000}"/>
          </ac:spMkLst>
        </pc:spChg>
      </pc:sldChg>
      <pc:sldChg chg="del">
        <pc:chgData name="Mitchell Wand" userId="de9b44c55c049659" providerId="LiveId" clId="{0964CEBA-85CB-4251-9874-58AB7DCD77EF}" dt="2023-09-21T19:07:03.283" v="1" actId="2696"/>
        <pc:sldMkLst>
          <pc:docMk/>
          <pc:sldMk cId="2690522714" sldId="386"/>
        </pc:sldMkLst>
      </pc:sldChg>
      <pc:sldChg chg="del">
        <pc:chgData name="Mitchell Wand" userId="de9b44c55c049659" providerId="LiveId" clId="{0964CEBA-85CB-4251-9874-58AB7DCD77EF}" dt="2023-09-21T19:05:13.744" v="0" actId="18676"/>
        <pc:sldMkLst>
          <pc:docMk/>
          <pc:sldMk cId="3856103181" sldId="404"/>
        </pc:sldMkLst>
      </pc:sldChg>
      <pc:sldChg chg="del">
        <pc:chgData name="Mitchell Wand" userId="de9b44c55c049659" providerId="LiveId" clId="{0964CEBA-85CB-4251-9874-58AB7DCD77EF}" dt="2023-09-21T19:05:13.744" v="0" actId="18676"/>
        <pc:sldMkLst>
          <pc:docMk/>
          <pc:sldMk cId="2060496032" sldId="405"/>
        </pc:sldMkLst>
      </pc:sldChg>
      <pc:sldChg chg="del">
        <pc:chgData name="Mitchell Wand" userId="de9b44c55c049659" providerId="LiveId" clId="{0964CEBA-85CB-4251-9874-58AB7DCD77EF}" dt="2023-09-21T19:05:13.744" v="0" actId="18676"/>
        <pc:sldMkLst>
          <pc:docMk/>
          <pc:sldMk cId="1781994050" sldId="406"/>
        </pc:sldMkLst>
      </pc:sldChg>
      <pc:sldChg chg="del">
        <pc:chgData name="Mitchell Wand" userId="de9b44c55c049659" providerId="LiveId" clId="{0964CEBA-85CB-4251-9874-58AB7DCD77EF}" dt="2023-09-21T19:05:13.744" v="0" actId="18676"/>
        <pc:sldMkLst>
          <pc:docMk/>
          <pc:sldMk cId="1196190023" sldId="407"/>
        </pc:sldMkLst>
      </pc:sldChg>
      <pc:sldChg chg="del">
        <pc:chgData name="Mitchell Wand" userId="de9b44c55c049659" providerId="LiveId" clId="{0964CEBA-85CB-4251-9874-58AB7DCD77EF}" dt="2023-09-21T19:05:13.744" v="0" actId="18676"/>
        <pc:sldMkLst>
          <pc:docMk/>
          <pc:sldMk cId="1143622218" sldId="408"/>
        </pc:sldMkLst>
      </pc:sldChg>
      <pc:sldChg chg="del">
        <pc:chgData name="Mitchell Wand" userId="de9b44c55c049659" providerId="LiveId" clId="{0964CEBA-85CB-4251-9874-58AB7DCD77EF}" dt="2023-09-21T19:05:13.744" v="0" actId="18676"/>
        <pc:sldMkLst>
          <pc:docMk/>
          <pc:sldMk cId="1300815534" sldId="409"/>
        </pc:sldMkLst>
      </pc:sldChg>
      <pc:sldChg chg="del">
        <pc:chgData name="Mitchell Wand" userId="de9b44c55c049659" providerId="LiveId" clId="{0964CEBA-85CB-4251-9874-58AB7DCD77EF}" dt="2023-09-21T19:05:13.744" v="0" actId="18676"/>
        <pc:sldMkLst>
          <pc:docMk/>
          <pc:sldMk cId="2875260270" sldId="410"/>
        </pc:sldMkLst>
      </pc:sldChg>
      <pc:sldChg chg="del">
        <pc:chgData name="Mitchell Wand" userId="de9b44c55c049659" providerId="LiveId" clId="{0964CEBA-85CB-4251-9874-58AB7DCD77EF}" dt="2023-09-21T19:05:13.744" v="0" actId="18676"/>
        <pc:sldMkLst>
          <pc:docMk/>
          <pc:sldMk cId="4001364585" sldId="411"/>
        </pc:sldMkLst>
      </pc:sldChg>
      <pc:sldChg chg="del">
        <pc:chgData name="Mitchell Wand" userId="de9b44c55c049659" providerId="LiveId" clId="{0964CEBA-85CB-4251-9874-58AB7DCD77EF}" dt="2023-09-21T19:05:13.744" v="0" actId="18676"/>
        <pc:sldMkLst>
          <pc:docMk/>
          <pc:sldMk cId="1613929314" sldId="414"/>
        </pc:sldMkLst>
      </pc:sldChg>
      <pc:sldChg chg="del">
        <pc:chgData name="Mitchell Wand" userId="de9b44c55c049659" providerId="LiveId" clId="{0964CEBA-85CB-4251-9874-58AB7DCD77EF}" dt="2023-09-21T19:05:13.744" v="0" actId="18676"/>
        <pc:sldMkLst>
          <pc:docMk/>
          <pc:sldMk cId="3178519261" sldId="416"/>
        </pc:sldMkLst>
      </pc:sldChg>
      <pc:sldChg chg="del">
        <pc:chgData name="Mitchell Wand" userId="de9b44c55c049659" providerId="LiveId" clId="{0964CEBA-85CB-4251-9874-58AB7DCD77EF}" dt="2023-09-21T19:05:13.744" v="0" actId="18676"/>
        <pc:sldMkLst>
          <pc:docMk/>
          <pc:sldMk cId="997493205" sldId="417"/>
        </pc:sldMkLst>
      </pc:sldChg>
      <pc:sldChg chg="del">
        <pc:chgData name="Mitchell Wand" userId="de9b44c55c049659" providerId="LiveId" clId="{0964CEBA-85CB-4251-9874-58AB7DCD77EF}" dt="2023-09-21T19:05:13.744" v="0" actId="18676"/>
        <pc:sldMkLst>
          <pc:docMk/>
          <pc:sldMk cId="3935049033" sldId="418"/>
        </pc:sldMkLst>
      </pc:sldChg>
      <pc:sldChg chg="del">
        <pc:chgData name="Mitchell Wand" userId="de9b44c55c049659" providerId="LiveId" clId="{0964CEBA-85CB-4251-9874-58AB7DCD77EF}" dt="2023-09-21T19:05:13.744" v="0" actId="18676"/>
        <pc:sldMkLst>
          <pc:docMk/>
          <pc:sldMk cId="1376654866" sldId="419"/>
        </pc:sldMkLst>
      </pc:sldChg>
      <pc:sldChg chg="del">
        <pc:chgData name="Mitchell Wand" userId="de9b44c55c049659" providerId="LiveId" clId="{0964CEBA-85CB-4251-9874-58AB7DCD77EF}" dt="2023-09-21T19:05:13.744" v="0" actId="18676"/>
        <pc:sldMkLst>
          <pc:docMk/>
          <pc:sldMk cId="3848332570" sldId="420"/>
        </pc:sldMkLst>
      </pc:sldChg>
      <pc:sldChg chg="del">
        <pc:chgData name="Mitchell Wand" userId="de9b44c55c049659" providerId="LiveId" clId="{0964CEBA-85CB-4251-9874-58AB7DCD77EF}" dt="2023-09-21T19:05:13.744" v="0" actId="18676"/>
        <pc:sldMkLst>
          <pc:docMk/>
          <pc:sldMk cId="3248419483" sldId="421"/>
        </pc:sldMkLst>
      </pc:sldChg>
      <pc:sldChg chg="del">
        <pc:chgData name="Mitchell Wand" userId="de9b44c55c049659" providerId="LiveId" clId="{0964CEBA-85CB-4251-9874-58AB7DCD77EF}" dt="2023-09-21T19:05:13.744" v="0" actId="18676"/>
        <pc:sldMkLst>
          <pc:docMk/>
          <pc:sldMk cId="3918795189" sldId="422"/>
        </pc:sldMkLst>
      </pc:sldChg>
      <pc:sldChg chg="del">
        <pc:chgData name="Mitchell Wand" userId="de9b44c55c049659" providerId="LiveId" clId="{0964CEBA-85CB-4251-9874-58AB7DCD77EF}" dt="2023-09-21T19:05:13.744" v="0" actId="18676"/>
        <pc:sldMkLst>
          <pc:docMk/>
          <pc:sldMk cId="3756781712" sldId="423"/>
        </pc:sldMkLst>
      </pc:sldChg>
      <pc:sldChg chg="del">
        <pc:chgData name="Mitchell Wand" userId="de9b44c55c049659" providerId="LiveId" clId="{0964CEBA-85CB-4251-9874-58AB7DCD77EF}" dt="2023-09-21T19:05:13.744" v="0" actId="18676"/>
        <pc:sldMkLst>
          <pc:docMk/>
          <pc:sldMk cId="3886866829" sldId="424"/>
        </pc:sldMkLst>
      </pc:sldChg>
      <pc:sldChg chg="del">
        <pc:chgData name="Mitchell Wand" userId="de9b44c55c049659" providerId="LiveId" clId="{0964CEBA-85CB-4251-9874-58AB7DCD77EF}" dt="2023-09-21T19:05:13.744" v="0" actId="18676"/>
        <pc:sldMkLst>
          <pc:docMk/>
          <pc:sldMk cId="236306208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  The first line installs Chakra proper, the second line installs a package to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lang="en-US" dirty="0"/>
              <a:t>In React, we embed our HTML in Typescript.</a:t>
            </a:r>
          </a:p>
          <a:p>
            <a:endParaRPr dirty="0"/>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We'll demo this in a moment.</a:t>
            </a:r>
          </a:p>
          <a:p>
            <a:endParaRPr lang="en-US" dirty="0"/>
          </a:p>
          <a:p>
            <a:r>
              <a:rPr lang="en-US" dirty="0"/>
              <a:t>This component contains no logic or data and returns the same html every time.  You could add some logic so that it didn't return the same html every time-- that's the main subject of this lecture.</a:t>
            </a:r>
          </a:p>
          <a:p>
            <a:endParaRPr lang="en-US" dirty="0"/>
          </a:p>
        </p:txBody>
      </p:sp>
    </p:spTree>
    <p:extLst>
      <p:ext uri="{BB962C8B-B14F-4D97-AF65-F5344CB8AC3E}">
        <p14:creationId xmlns:p14="http://schemas.microsoft.com/office/powerpoint/2010/main" val="555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The 'use client' at the top is necessary magic to get </a:t>
            </a:r>
            <a:r>
              <a:rPr lang="en-US" b="0" dirty="0" err="1"/>
              <a:t>useState</a:t>
            </a:r>
            <a:r>
              <a:rPr lang="en-US" b="0" dirty="0"/>
              <a:t> to work (</a:t>
            </a:r>
            <a:r>
              <a:rPr lang="en-US" b="0" dirty="0" err="1"/>
              <a:t>useState</a:t>
            </a:r>
            <a:r>
              <a:rPr lang="en-US" b="0" dirty="0"/>
              <a:t> only works on the client side).  In general, components can be constructed on the server as well, but that's beyond the scope of this course.</a:t>
            </a:r>
          </a:p>
          <a:p>
            <a:endParaRPr lang="en-US" b="0" dirty="0"/>
          </a:p>
          <a:p>
            <a:r>
              <a:rPr lang="en-US" b="0" dirty="0"/>
              <a:t>The &lt;</a:t>
            </a:r>
            <a:r>
              <a:rPr lang="en-US" b="0" dirty="0" err="1"/>
              <a:t>ChakraProvider</a:t>
            </a:r>
            <a:r>
              <a:rPr lang="en-US" b="0" dirty="0"/>
              <a:t>&gt; is necessary magic to get the Chakra components to work correctly.  (Try leaving it out and see what happens!)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we've told the button that its </a:t>
            </a:r>
            <a:r>
              <a:rPr lang="en-US" dirty="0" err="1"/>
              <a:t>onClick</a:t>
            </a:r>
            <a:r>
              <a:rPr lang="en-US" dirty="0"/>
              <a:t> property should be the function </a:t>
            </a:r>
            <a:r>
              <a:rPr lang="en-US" b="1" dirty="0" err="1"/>
              <a:t>handleClick</a:t>
            </a:r>
            <a:r>
              <a:rPr lang="en-US" b="0" dirty="0"/>
              <a:t>.</a:t>
            </a:r>
          </a:p>
          <a:p>
            <a:endParaRPr lang="en-US" b="0" dirty="0"/>
          </a:p>
          <a:p>
            <a:r>
              <a:rPr lang="en-US" b="0" dirty="0" err="1"/>
              <a:t>handleClick</a:t>
            </a:r>
            <a:r>
              <a:rPr lang="en-US" b="0" dirty="0"/>
              <a:t>, in turn, invokes the </a:t>
            </a:r>
            <a:r>
              <a:rPr lang="en-US" b="1" dirty="0" err="1"/>
              <a:t>setCount</a:t>
            </a:r>
            <a:r>
              <a:rPr lang="en-US" b="0" dirty="0"/>
              <a:t> function, which sets the `count` variable to its current value + 1.</a:t>
            </a:r>
          </a:p>
          <a:p>
            <a:endParaRPr lang="en-US" b="0" dirty="0"/>
          </a:p>
          <a:p>
            <a:r>
              <a:rPr lang="en-US" b="0" dirty="0"/>
              <a:t>&lt;Demo&gt;</a:t>
            </a:r>
          </a:p>
          <a:p>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Notice, by the way, that we've defined our html by embedding it in an extension of typescript, indicated by the .</a:t>
            </a:r>
            <a:r>
              <a:rPr lang="en-US" b="0" dirty="0" err="1"/>
              <a:t>tsx</a:t>
            </a:r>
            <a:r>
              <a:rPr lang="en-US" b="0" dirty="0"/>
              <a:t> extension on our filename.  Other frameworks (like </a:t>
            </a:r>
            <a:r>
              <a:rPr lang="en-US" dirty="0"/>
              <a:t>ASP, Angular, or ColdFusion) </a:t>
            </a:r>
            <a:r>
              <a:rPr lang="en-US" b="0" dirty="0"/>
              <a:t>do it the other way around, embedding the logic (the counters, etc.) in an extension of html.  But doing it that way gives up all the nice </a:t>
            </a:r>
            <a:r>
              <a:rPr lang="en-US" b="0" dirty="0" err="1"/>
              <a:t>typechecking</a:t>
            </a:r>
            <a:r>
              <a:rPr lang="en-US" b="0" dirty="0"/>
              <a:t> and modularity that you get with typescript.</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lang="en-US" dirty="0"/>
          </a:p>
          <a:p>
            <a:r>
              <a:rPr lang="en-US" dirty="0"/>
              <a:t> </a:t>
            </a:r>
            <a:r>
              <a:rPr dirty="0"/>
              <a:t>(Read slide)</a:t>
            </a:r>
          </a:p>
          <a:p>
            <a:endParaRPr dirty="0"/>
          </a:p>
          <a:p>
            <a:endParaRPr dirty="0"/>
          </a:p>
        </p:txBody>
      </p:sp>
    </p:spTree>
    <p:extLst>
      <p:ext uri="{BB962C8B-B14F-4D97-AF65-F5344CB8AC3E}">
        <p14:creationId xmlns:p14="http://schemas.microsoft.com/office/powerpoint/2010/main" val="251461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incrementGlobalCount</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6997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what if we needed a variable number of children?   For example, we might have a </a:t>
            </a:r>
            <a:r>
              <a:rPr lang="en-US" dirty="0" err="1"/>
              <a:t>todo</a:t>
            </a:r>
            <a:r>
              <a:rPr lang="en-US" dirty="0"/>
              <a:t> app that displays each item in a to-do list.</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p>
          <a:p>
            <a:endParaRPr lang="en-US" b="0" dirty="0"/>
          </a:p>
          <a:p>
            <a:r>
              <a:rPr lang="en-US" b="0" dirty="0"/>
              <a:t>Let's look at this app in a little more detail.</a:t>
            </a:r>
            <a:endParaRPr lang="en-US" dirty="0"/>
          </a:p>
        </p:txBody>
      </p:sp>
    </p:spTree>
    <p:extLst>
      <p:ext uri="{BB962C8B-B14F-4D97-AF65-F5344CB8AC3E}">
        <p14:creationId xmlns:p14="http://schemas.microsoft.com/office/powerpoint/2010/main" val="194287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a:t>
            </a:r>
          </a:p>
          <a:p>
            <a:endParaRPr lang="en-US" b="0" dirty="0"/>
          </a:p>
          <a:p>
            <a:r>
              <a:rPr lang="en-US" b="0" dirty="0"/>
              <a:t>Let's look at a typical example to see how to set up a key attribute.  </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It assigns a fresh key every time a new item is added.</a:t>
            </a:r>
          </a:p>
          <a:p>
            <a:endParaRPr lang="en-US" dirty="0"/>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thing we need to do is to get textual input into our app.</a:t>
            </a:r>
          </a:p>
          <a:p>
            <a:endParaRPr lang="en-US" dirty="0"/>
          </a:p>
          <a:p>
            <a:r>
              <a:rPr lang="en-US" dirty="0"/>
              <a:t>Here we set up an input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Our form has two blanks: title and priority.  Here we've shown only the component for the title.</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so that the user can see what they've typed.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send the data to the caller, using the `</a:t>
            </a:r>
            <a:r>
              <a:rPr lang="en-US" dirty="0" err="1"/>
              <a:t>onAdd</a:t>
            </a:r>
            <a:r>
              <a:rPr lang="en-US" dirty="0"/>
              <a:t>` procedure that the caller sent to us. Then we update the component variables to be ready for the next item.  Resetting the values to their defaults causes the placeholder (e.g. 'type item name here') to be redisplayed.</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err="1">
                <a:solidFill>
                  <a:srgbClr val="795E26"/>
                </a:solidFill>
                <a:effectLst/>
                <a:latin typeface="Consolas" panose="020B0609020204030204" pitchFamily="49" charset="0"/>
              </a:rPr>
              <a:t>preventDefault</a:t>
            </a:r>
            <a:r>
              <a:rPr lang="en-US" b="0" dirty="0">
                <a:solidFill>
                  <a:srgbClr val="795E26"/>
                </a:solidFill>
                <a:effectLst/>
                <a:latin typeface="Consolas" panose="020B0609020204030204" pitchFamily="49" charset="0"/>
              </a:rPr>
              <a:t> is preventing browser from default behavior which is typically a refresh. Since we are using react to control the rendering and re-rendering, we don’t need the browser to refresh to see changes.</a:t>
            </a:r>
            <a:endParaRPr lang="en-US" dirty="0"/>
          </a:p>
        </p:txBody>
      </p:sp>
    </p:spTree>
    <p:extLst>
      <p:ext uri="{BB962C8B-B14F-4D97-AF65-F5344CB8AC3E}">
        <p14:creationId xmlns:p14="http://schemas.microsoft.com/office/powerpoint/2010/main" val="139068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last gotcha before we go…  &lt;read slide&gt;</a:t>
            </a:r>
          </a:p>
          <a:p>
            <a:endParaRPr lang="en-US" dirty="0"/>
          </a:p>
          <a:p>
            <a:endParaRPr lang="en-US" dirty="0"/>
          </a:p>
        </p:txBody>
      </p:sp>
    </p:spTree>
    <p:extLst>
      <p:ext uri="{BB962C8B-B14F-4D97-AF65-F5344CB8AC3E}">
        <p14:creationId xmlns:p14="http://schemas.microsoft.com/office/powerpoint/2010/main" val="4184788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If you assign to a location in an array, React will not recognize it as a change, and your component will not update</a:t>
            </a:r>
          </a:p>
        </p:txBody>
      </p:sp>
    </p:spTree>
    <p:extLst>
      <p:ext uri="{BB962C8B-B14F-4D97-AF65-F5344CB8AC3E}">
        <p14:creationId xmlns:p14="http://schemas.microsoft.com/office/powerpoint/2010/main" val="1044881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spread operator to update one field of an object, or to extend an array.</a:t>
            </a:r>
          </a:p>
        </p:txBody>
      </p:sp>
    </p:spTree>
    <p:extLst>
      <p:ext uri="{BB962C8B-B14F-4D97-AF65-F5344CB8AC3E}">
        <p14:creationId xmlns:p14="http://schemas.microsoft.com/office/powerpoint/2010/main" val="322268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react.dev/learn/updating-objects-in-stat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react.dev/learn/updating-arrays-in-stat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rPr dirty="0"/>
              <a:t>CS 4530: Fundamentals of Software Engineering</a:t>
            </a:r>
            <a:br>
              <a:rPr dirty="0"/>
            </a:br>
            <a:r>
              <a:rPr dirty="0"/>
              <a:t>Module </a:t>
            </a:r>
            <a:r>
              <a:rPr lang="en-US" dirty="0"/>
              <a:t>8</a:t>
            </a:r>
            <a:r>
              <a:rPr dirty="0"/>
              <a:t>: React</a:t>
            </a:r>
            <a:r>
              <a:rPr lang="en-US" dirty="0"/>
              <a:t> Basics</a:t>
            </a:r>
            <a:endParaRPr dirty="0"/>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Bhutta, Joydeep Mitra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5</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normAutofit/>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normAutofit/>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@chakra-ui/next-js </a:t>
            </a:r>
          </a:p>
          <a:p>
            <a:pPr marL="0" indent="0">
              <a:buNone/>
            </a:pPr>
            <a:r>
              <a:rPr lang="sv-SE" sz="2300" dirty="0">
                <a:solidFill>
                  <a:srgbClr val="2D3748"/>
                </a:solidFill>
                <a:latin typeface="Courier"/>
              </a:rPr>
              <a:t>npm i --save</a:t>
            </a:r>
            <a:r>
              <a:rPr lang="sv-SE" sz="2300" b="0" i="0" dirty="0">
                <a:solidFill>
                  <a:srgbClr val="2D3748"/>
                </a:solidFill>
                <a:effectLst/>
                <a:latin typeface="Courier"/>
              </a:rPr>
              <a:t> @emotion/react @emotion/styled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normAutofit/>
          </a:bodyPr>
          <a:lstStyle/>
          <a:p>
            <a:pPr defTabSz="877823">
              <a:defRPr sz="4224"/>
            </a:pPr>
            <a:r>
              <a:rPr sz="3600" dirty="0"/>
              <a:t>Embedding HTML in TypeScript</a:t>
            </a:r>
            <a:br>
              <a:rPr sz="3600" dirty="0"/>
            </a:br>
            <a:r>
              <a:rPr sz="3600" dirty="0"/>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75408" y="1780660"/>
            <a:ext cx="6972804"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a:t>
            </a:r>
            <a:r>
              <a:rPr lang="en-US" dirty="0" err="1">
                <a:solidFill>
                  <a:srgbClr val="001080"/>
                </a:solidFill>
                <a:latin typeface="Consolas" panose="020B0609020204030204" pitchFamily="49" charset="0"/>
              </a:rPr>
              <a:t>S</a:t>
            </a:r>
            <a:r>
              <a:rPr lang="en-US" b="0" dirty="0" err="1">
                <a:solidFill>
                  <a:srgbClr val="001080"/>
                </a:solidFill>
                <a:effectLst/>
                <a:latin typeface="Consolas" panose="020B0609020204030204" pitchFamily="49" charset="0"/>
              </a:rPr>
              <a:t>tack</a:t>
            </a:r>
            <a:r>
              <a:rPr lang="en-US" b="0" dirty="0">
                <a:solidFill>
                  <a:srgbClr val="001080"/>
                </a:solidFill>
                <a:effectLst/>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endParaRPr lang="en-US" b="0" dirty="0">
              <a:solidFill>
                <a:srgbClr val="000000"/>
              </a:solidFill>
              <a:effectLst/>
              <a:latin typeface="Consolas" panose="020B0609020204030204" pitchFamily="49" charset="0"/>
            </a:endParaRP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735981" y="4558893"/>
            <a:ext cx="6263494"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00B050"/>
                </a:solidFill>
              </a:defRPr>
            </a:lvl1pPr>
          </a:lstStyle>
          <a:p>
            <a:r>
              <a:rPr dirty="0"/>
              <a:t>“Return </a:t>
            </a:r>
            <a:r>
              <a:rPr lang="en-US" dirty="0"/>
              <a:t>this </a:t>
            </a:r>
            <a:r>
              <a:rPr dirty="0"/>
              <a:t>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7087918" y="4558892"/>
            <a:ext cx="4061982"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rPr sz="2800" dirty="0">
                <a:solidFill>
                  <a:srgbClr val="00B050"/>
                </a:solidFill>
              </a:rPr>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Start your app by importing it into </a:t>
            </a:r>
            <a:r>
              <a:rPr lang="en-US" dirty="0" err="1"/>
              <a:t>src</a:t>
            </a:r>
            <a:r>
              <a:rPr lang="en-US" dirty="0"/>
              <a:t>/app/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31515"/>
                </a:solidFill>
                <a:effectLst/>
                <a:latin typeface="Consolas" panose="020B0609020204030204" pitchFamily="49" charset="0"/>
              </a:rPr>
              <a:t>'use client'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this app is client-side only.</a:t>
            </a:r>
          </a:p>
          <a:p>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a:t>
            </a:r>
            <a:r>
              <a:rPr lang="en-US" b="0" dirty="0" err="1">
                <a:solidFill>
                  <a:srgbClr val="A31515"/>
                </a:solidFill>
                <a:effectLst/>
                <a:latin typeface="Consolas" panose="020B0609020204030204" pitchFamily="49" charset="0"/>
              </a:rPr>
              <a:t>HelloWorldApp</a:t>
            </a:r>
            <a:r>
              <a:rPr lang="en-US" b="0" dirty="0">
                <a:solidFill>
                  <a:srgbClr val="A31515"/>
                </a:solidFill>
                <a:effectLst/>
                <a:latin typeface="Consolas" panose="020B0609020204030204" pitchFamily="49" charset="0"/>
              </a:rPr>
              <a:t>' </a:t>
            </a:r>
            <a:r>
              <a:rPr lang="en-US" b="0" dirty="0">
                <a:solidFill>
                  <a:srgbClr val="008000"/>
                </a:solidFill>
                <a:effectLst/>
                <a:latin typeface="Consolas" panose="020B0609020204030204" pitchFamily="49" charset="0"/>
              </a:rPr>
              <a:t>// or from wherever you app lives</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3EB0-A332-EEEB-D4EA-A0C7C71DF946}"/>
              </a:ext>
            </a:extLst>
          </p:cNvPr>
          <p:cNvSpPr>
            <a:spLocks noGrp="1"/>
          </p:cNvSpPr>
          <p:nvPr>
            <p:ph type="title"/>
          </p:nvPr>
        </p:nvSpPr>
        <p:spPr/>
        <p:txBody>
          <a:bodyPr/>
          <a:lstStyle/>
          <a:p>
            <a:r>
              <a:rPr lang="en-US" dirty="0"/>
              <a:t>React Components are Little Machines</a:t>
            </a:r>
          </a:p>
        </p:txBody>
      </p:sp>
      <p:sp>
        <p:nvSpPr>
          <p:cNvPr id="3" name="Text Placeholder 2">
            <a:extLst>
              <a:ext uri="{FF2B5EF4-FFF2-40B4-BE49-F238E27FC236}">
                <a16:creationId xmlns:a16="http://schemas.microsoft.com/office/drawing/2014/main" id="{30EB1AEB-A953-A99C-214B-FD961ED45D7B}"/>
              </a:ext>
            </a:extLst>
          </p:cNvPr>
          <p:cNvSpPr>
            <a:spLocks noGrp="1"/>
          </p:cNvSpPr>
          <p:nvPr>
            <p:ph type="body" idx="1"/>
          </p:nvPr>
        </p:nvSpPr>
        <p:spPr/>
        <p:txBody>
          <a:bodyPr>
            <a:normAutofit fontScale="92500"/>
          </a:bodyPr>
          <a:lstStyle/>
          <a:p>
            <a:r>
              <a:rPr lang="en-US" dirty="0"/>
              <a:t>They start with input from their creator (parent) (props)</a:t>
            </a:r>
          </a:p>
          <a:p>
            <a:r>
              <a:rPr lang="en-US" dirty="0"/>
              <a:t>They have additional local state ("component state")</a:t>
            </a:r>
          </a:p>
          <a:p>
            <a:r>
              <a:rPr lang="en-US" dirty="0"/>
              <a:t>They retain their local state when their parent's state changes</a:t>
            </a:r>
          </a:p>
          <a:p>
            <a:r>
              <a:rPr lang="en-US" dirty="0"/>
              <a:t>They may change their local state in response to external stimuli (button presses, etc.)</a:t>
            </a:r>
          </a:p>
          <a:p>
            <a:r>
              <a:rPr lang="en-US" dirty="0"/>
              <a:t>They re-render when their local state changes, or when they are re-created by their parent with different props.</a:t>
            </a:r>
          </a:p>
          <a:p>
            <a:endParaRPr lang="en-US" dirty="0"/>
          </a:p>
        </p:txBody>
      </p:sp>
      <p:sp>
        <p:nvSpPr>
          <p:cNvPr id="4" name="Slide Number Placeholder 3">
            <a:extLst>
              <a:ext uri="{FF2B5EF4-FFF2-40B4-BE49-F238E27FC236}">
                <a16:creationId xmlns:a16="http://schemas.microsoft.com/office/drawing/2014/main" id="{30501D13-04D2-8C1F-ADC8-211B3B6B4024}"/>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7510958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dirty="0"/>
              <a:t>Component State is Data That Changes</a:t>
            </a:r>
          </a:p>
        </p:txBody>
      </p:sp>
      <p:sp>
        <p:nvSpPr>
          <p:cNvPr id="253" name="Content Placeholder 2"/>
          <p:cNvSpPr txBox="1">
            <a:spLocks noGrp="1"/>
          </p:cNvSpPr>
          <p:nvPr>
            <p:ph type="body" idx="1"/>
          </p:nvPr>
        </p:nvSpPr>
        <p:spPr>
          <a:xfrm>
            <a:off x="838199" y="1500158"/>
            <a:ext cx="6738257" cy="4410311"/>
          </a:xfrm>
          <a:prstGeom prst="rect">
            <a:avLst/>
          </a:prstGeom>
        </p:spPr>
        <p:txBody>
          <a:bodyPr>
            <a:normAutofit fontScale="92500" lnSpcReduction="10000"/>
          </a:bodyPr>
          <a:lstStyle/>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r>
              <a:rPr lang="en-US" dirty="0"/>
              <a:t>In general, the state consists of several variables. </a:t>
            </a:r>
          </a:p>
          <a:p>
            <a:r>
              <a:rPr lang="en-US" dirty="0"/>
              <a:t>The component only re-renders after its local state changes</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7192866" y="3509365"/>
            <a:ext cx="51584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cxnSpLocks/>
            <a:stCxn id="4" idx="0"/>
          </p:cNvCxnSpPr>
          <p:nvPr/>
        </p:nvCxnSpPr>
        <p:spPr>
          <a:xfrm flipH="1" flipV="1">
            <a:off x="8926286" y="4615543"/>
            <a:ext cx="351274" cy="742299"/>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1080"/>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  Look at the file for details}</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C25A-02F1-BF1A-8B2B-20C32DFE9E7D}"/>
              </a:ext>
            </a:extLst>
          </p:cNvPr>
          <p:cNvSpPr>
            <a:spLocks noGrp="1"/>
          </p:cNvSpPr>
          <p:nvPr>
            <p:ph type="title"/>
          </p:nvPr>
        </p:nvSpPr>
        <p:spPr/>
        <p:txBody>
          <a:bodyPr/>
          <a:lstStyle/>
          <a:p>
            <a:r>
              <a:rPr lang="en-US" dirty="0"/>
              <a:t>Components don't change their state directly</a:t>
            </a:r>
          </a:p>
        </p:txBody>
      </p:sp>
      <p:sp>
        <p:nvSpPr>
          <p:cNvPr id="4" name="Slide Number Placeholder 3">
            <a:extLst>
              <a:ext uri="{FF2B5EF4-FFF2-40B4-BE49-F238E27FC236}">
                <a16:creationId xmlns:a16="http://schemas.microsoft.com/office/drawing/2014/main" id="{FC721BDA-B6D1-BDBE-D365-66410726E88F}"/>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5" name="TextBox 4">
            <a:extLst>
              <a:ext uri="{FF2B5EF4-FFF2-40B4-BE49-F238E27FC236}">
                <a16:creationId xmlns:a16="http://schemas.microsoft.com/office/drawing/2014/main" id="{E49A5C79-CAD7-668E-7AD9-8804D3A0DC3E}"/>
              </a:ext>
            </a:extLst>
          </p:cNvPr>
          <p:cNvSpPr txBox="1"/>
          <p:nvPr/>
        </p:nvSpPr>
        <p:spPr>
          <a:xfrm>
            <a:off x="472440" y="1572291"/>
            <a:ext cx="6686006" cy="5324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p>
          <a:p>
            <a:r>
              <a:rPr lang="en-US" sz="2000" dirty="0">
                <a:latin typeface="Consolas" panose="020B0609020204030204" pitchFamily="49" charset="0"/>
              </a:rPr>
              <a:t>	</a:t>
            </a:r>
            <a:r>
              <a:rPr lang="en-US" sz="2000" b="0" dirty="0" err="1">
                <a:solidFill>
                  <a:srgbClr val="795E26"/>
                </a:solidFill>
                <a:effectLst/>
                <a:highlight>
                  <a:srgbClr val="FFFF00"/>
                </a:highlight>
                <a:latin typeface="Consolas" panose="020B0609020204030204" pitchFamily="49" charset="0"/>
              </a:rPr>
              <a:t>setCount</a:t>
            </a:r>
            <a:r>
              <a:rPr lang="en-US" sz="2000" b="0" dirty="0">
                <a:solidFill>
                  <a:srgbClr val="000000"/>
                </a:solidFill>
                <a:effectLst/>
                <a:highlight>
                  <a:srgbClr val="FFFF00"/>
                </a:highlight>
                <a:latin typeface="Consolas" panose="020B0609020204030204" pitchFamily="49" charset="0"/>
              </a:rPr>
              <a:t>(</a:t>
            </a:r>
            <a:r>
              <a:rPr lang="en-US" sz="2000" b="0" dirty="0">
                <a:solidFill>
                  <a:srgbClr val="001080"/>
                </a:solidFill>
                <a:effectLst/>
                <a:highlight>
                  <a:srgbClr val="FFFF00"/>
                </a:highlight>
                <a:latin typeface="Consolas" panose="020B0609020204030204" pitchFamily="49" charset="0"/>
              </a:rPr>
              <a:t>count</a:t>
            </a:r>
            <a:r>
              <a:rPr lang="en-US" sz="2000" b="0" dirty="0">
                <a:solidFill>
                  <a:srgbClr val="000000"/>
                </a:solidFill>
                <a:effectLst/>
                <a:highlight>
                  <a:srgbClr val="FFFF00"/>
                </a:highlight>
                <a:latin typeface="Consolas" panose="020B0609020204030204" pitchFamily="49" charset="0"/>
              </a:rPr>
              <a:t> + </a:t>
            </a:r>
            <a:r>
              <a:rPr lang="en-US" sz="2000" b="0" dirty="0">
                <a:solidFill>
                  <a:srgbClr val="098658"/>
                </a:solidFill>
                <a:effectLst/>
                <a:highlight>
                  <a:srgbClr val="FFFF00"/>
                </a:highlight>
                <a:latin typeface="Consolas" panose="020B0609020204030204" pitchFamily="49" charset="0"/>
              </a:rPr>
              <a:t>1</a:t>
            </a:r>
            <a:r>
              <a:rPr lang="en-US" sz="2000" b="0" dirty="0">
                <a:solidFill>
                  <a:srgbClr val="000000"/>
                </a:solidFill>
                <a:effectLst/>
                <a:highlight>
                  <a:srgbClr val="FFFF00"/>
                </a:highlight>
                <a:latin typeface="Consolas" panose="020B0609020204030204" pitchFamily="49" charset="0"/>
              </a:rPr>
              <a:t>) </a:t>
            </a:r>
          </a:p>
          <a:p>
            <a:r>
              <a:rPr lang="en-US" sz="2000" dirty="0">
                <a:latin typeface="Consolas" panose="020B0609020204030204" pitchFamily="49" charset="0"/>
              </a:rPr>
              <a:t>  </a:t>
            </a:r>
            <a:r>
              <a:rPr lang="en-US" sz="2000" b="0" dirty="0">
                <a:solidFill>
                  <a:srgbClr val="000000"/>
                </a:solidFill>
                <a:effectLst/>
                <a:latin typeface="Consolas" panose="020B0609020204030204" pitchFamily="49" charset="0"/>
              </a:rPr>
              <a:t>}</a:t>
            </a:r>
            <a:r>
              <a:rPr lang="en-US" sz="2000" b="0" dirty="0">
                <a:solidFill>
                  <a:srgbClr val="000000"/>
                </a:solidFill>
                <a:effectLst/>
                <a:highlight>
                  <a:srgbClr val="FFFF00"/>
                </a:highligh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p:txBody>
      </p:sp>
      <p:sp>
        <p:nvSpPr>
          <p:cNvPr id="6" name="Text Placeholder 2">
            <a:extLst>
              <a:ext uri="{FF2B5EF4-FFF2-40B4-BE49-F238E27FC236}">
                <a16:creationId xmlns:a16="http://schemas.microsoft.com/office/drawing/2014/main" id="{575D4E0B-1039-59E3-5077-02390B4FD3E5}"/>
              </a:ext>
            </a:extLst>
          </p:cNvPr>
          <p:cNvSpPr txBox="1">
            <a:spLocks/>
          </p:cNvSpPr>
          <p:nvPr/>
        </p:nvSpPr>
        <p:spPr>
          <a:xfrm>
            <a:off x="6638108" y="1572291"/>
            <a:ext cx="4822828" cy="4842469"/>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514350" indent="-514350" hangingPunct="1">
              <a:buFont typeface="+mj-lt"/>
              <a:buAutoNum type="arabicPeriod"/>
            </a:pPr>
            <a:r>
              <a:rPr lang="en-US" dirty="0"/>
              <a:t>A setter is just a callback.</a:t>
            </a:r>
          </a:p>
          <a:p>
            <a:pPr marL="514350" indent="-514350" hangingPunct="1">
              <a:buFont typeface="+mj-lt"/>
              <a:buAutoNum type="arabicPeriod"/>
            </a:pPr>
            <a:r>
              <a:rPr lang="en-US" dirty="0"/>
              <a:t>Every so often, React collects all the set requests it has received since the last redisplay.</a:t>
            </a:r>
          </a:p>
          <a:p>
            <a:pPr marL="514350" indent="-514350" hangingPunct="1">
              <a:buFont typeface="+mj-lt"/>
              <a:buAutoNum type="arabicPeriod"/>
            </a:pPr>
            <a:r>
              <a:rPr lang="en-US" dirty="0"/>
              <a:t>React executes all the outstanding set requests.</a:t>
            </a:r>
          </a:p>
          <a:p>
            <a:pPr marL="514350" indent="-514350" hangingPunct="1">
              <a:buFont typeface="+mj-lt"/>
              <a:buAutoNum type="arabicPeriod"/>
            </a:pPr>
            <a:r>
              <a:rPr lang="en-US" dirty="0"/>
              <a:t>Last, React redisplays the component with the new state.</a:t>
            </a:r>
          </a:p>
        </p:txBody>
      </p:sp>
    </p:spTree>
    <p:extLst>
      <p:ext uri="{BB962C8B-B14F-4D97-AF65-F5344CB8AC3E}">
        <p14:creationId xmlns:p14="http://schemas.microsoft.com/office/powerpoint/2010/main" val="15053204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rPr dirty="0"/>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not 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just a request to REACT to update the state when this component is redisplayed. </a:t>
            </a:r>
          </a:p>
          <a:p>
            <a:r>
              <a:rPr lang="en-US" dirty="0"/>
              <a:t>Consider the following:</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5592726" y="179431"/>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8" name="TextBox 7">
            <a:extLst>
              <a:ext uri="{FF2B5EF4-FFF2-40B4-BE49-F238E27FC236}">
                <a16:creationId xmlns:a16="http://schemas.microsoft.com/office/drawing/2014/main" id="{5255C2F3-4674-5A6E-1773-461BB44FF605}"/>
              </a:ext>
            </a:extLst>
          </p:cNvPr>
          <p:cNvSpPr txBox="1"/>
          <p:nvPr/>
        </p:nvSpPr>
        <p:spPr>
          <a:xfrm>
            <a:off x="1900569" y="3429000"/>
            <a:ext cx="6097772"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br>
              <a:rPr lang="en-US" sz="2400" b="0" dirty="0">
                <a:solidFill>
                  <a:srgbClr val="000000"/>
                </a:solidFill>
                <a:effectLst/>
                <a:latin typeface="Consolas" panose="020B0609020204030204" pitchFamily="49" charset="0"/>
              </a:rPr>
            </a:b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9593686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EF20-EB5C-D246-D85D-436E015C37BD}"/>
              </a:ext>
            </a:extLst>
          </p:cNvPr>
          <p:cNvSpPr>
            <a:spLocks noGrp="1"/>
          </p:cNvSpPr>
          <p:nvPr>
            <p:ph type="title"/>
          </p:nvPr>
        </p:nvSpPr>
        <p:spPr/>
        <p:txBody>
          <a:bodyPr/>
          <a:lstStyle/>
          <a:p>
            <a:r>
              <a:rPr lang="en-US" dirty="0"/>
              <a:t>In general, an app in React is a tree of components</a:t>
            </a:r>
          </a:p>
        </p:txBody>
      </p:sp>
      <p:sp>
        <p:nvSpPr>
          <p:cNvPr id="3" name="Text Placeholder 2">
            <a:extLst>
              <a:ext uri="{FF2B5EF4-FFF2-40B4-BE49-F238E27FC236}">
                <a16:creationId xmlns:a16="http://schemas.microsoft.com/office/drawing/2014/main" id="{8C680CBE-69A7-56D6-DCA0-66A8882DDCBF}"/>
              </a:ext>
            </a:extLst>
          </p:cNvPr>
          <p:cNvSpPr>
            <a:spLocks noGrp="1"/>
          </p:cNvSpPr>
          <p:nvPr>
            <p:ph type="body" idx="1"/>
          </p:nvPr>
        </p:nvSpPr>
        <p:spPr/>
        <p:txBody>
          <a:bodyPr/>
          <a:lstStyle/>
          <a:p>
            <a:r>
              <a:rPr lang="en-US" dirty="0"/>
              <a:t>Each component has a single parent (except for the root component in </a:t>
            </a:r>
            <a:r>
              <a:rPr lang="en-US" dirty="0" err="1"/>
              <a:t>page.tsx</a:t>
            </a:r>
            <a:r>
              <a:rPr lang="en-US" dirty="0"/>
              <a:t>)</a:t>
            </a:r>
          </a:p>
          <a:p>
            <a:r>
              <a:rPr lang="en-US" dirty="0"/>
              <a:t>A component may have children, which are other components</a:t>
            </a:r>
          </a:p>
          <a:p>
            <a:r>
              <a:rPr lang="en-US" dirty="0"/>
              <a:t>A component initializes its children by passing them </a:t>
            </a:r>
            <a:r>
              <a:rPr lang="en-US" i="1" dirty="0">
                <a:solidFill>
                  <a:srgbClr val="FF0000"/>
                </a:solidFill>
              </a:rPr>
              <a:t>properties</a:t>
            </a:r>
            <a:r>
              <a:rPr lang="en-US" dirty="0">
                <a:solidFill>
                  <a:srgbClr val="FF0000"/>
                </a:solidFill>
              </a:rPr>
              <a:t> </a:t>
            </a:r>
            <a:r>
              <a:rPr lang="en-US" dirty="0">
                <a:solidFill>
                  <a:schemeClr val="tx1"/>
                </a:solidFill>
              </a:rPr>
              <a:t>(typically called "props")</a:t>
            </a:r>
            <a:endParaRPr lang="en-US" dirty="0"/>
          </a:p>
          <a:p>
            <a:endParaRPr lang="en-US" dirty="0"/>
          </a:p>
        </p:txBody>
      </p:sp>
      <p:sp>
        <p:nvSpPr>
          <p:cNvPr id="4" name="Slide Number Placeholder 3">
            <a:extLst>
              <a:ext uri="{FF2B5EF4-FFF2-40B4-BE49-F238E27FC236}">
                <a16:creationId xmlns:a16="http://schemas.microsoft.com/office/drawing/2014/main" id="{833F3531-A660-8370-023C-373FFCAE1D24}"/>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4324915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FB9-89B2-9B03-BDA4-DFC04E9557F4}"/>
              </a:ext>
            </a:extLst>
          </p:cNvPr>
          <p:cNvSpPr>
            <a:spLocks noGrp="1"/>
          </p:cNvSpPr>
          <p:nvPr>
            <p:ph type="title"/>
          </p:nvPr>
        </p:nvSpPr>
        <p:spPr/>
        <p:txBody>
          <a:bodyPr/>
          <a:lstStyle/>
          <a:p>
            <a:r>
              <a:rPr lang="en-US" dirty="0"/>
              <a:t>The parent passes properties to its children by name.</a:t>
            </a:r>
          </a:p>
        </p:txBody>
      </p:sp>
      <p:sp>
        <p:nvSpPr>
          <p:cNvPr id="4" name="Slide Number Placeholder 3">
            <a:extLst>
              <a:ext uri="{FF2B5EF4-FFF2-40B4-BE49-F238E27FC236}">
                <a16:creationId xmlns:a16="http://schemas.microsoft.com/office/drawing/2014/main" id="{81324A7A-CA0E-F78C-474E-EA2601FA3C2B}"/>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6" name="TextBox 5">
            <a:extLst>
              <a:ext uri="{FF2B5EF4-FFF2-40B4-BE49-F238E27FC236}">
                <a16:creationId xmlns:a16="http://schemas.microsoft.com/office/drawing/2014/main" id="{FFC94BDF-85DA-D076-5A44-5E5CF0A3C4FC}"/>
              </a:ext>
            </a:extLst>
          </p:cNvPr>
          <p:cNvSpPr txBox="1"/>
          <p:nvPr/>
        </p:nvSpPr>
        <p:spPr>
          <a:xfrm>
            <a:off x="838200" y="2000335"/>
            <a:ext cx="105156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HelloWorldWithAveryAndDave</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'Avery'</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'Dave'</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p:txBody>
      </p:sp>
      <p:sp>
        <p:nvSpPr>
          <p:cNvPr id="7" name="Arrow: Up 6">
            <a:extLst>
              <a:ext uri="{FF2B5EF4-FFF2-40B4-BE49-F238E27FC236}">
                <a16:creationId xmlns:a16="http://schemas.microsoft.com/office/drawing/2014/main" id="{1F7BFA24-2B1D-7410-A0E6-1BB13A4915D1}"/>
              </a:ext>
            </a:extLst>
          </p:cNvPr>
          <p:cNvSpPr/>
          <p:nvPr/>
        </p:nvSpPr>
        <p:spPr>
          <a:xfrm>
            <a:off x="5698602" y="4126493"/>
            <a:ext cx="794795" cy="1325563"/>
          </a:xfrm>
          <a:prstGeom prst="up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38013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lang="en-US" dirty="0"/>
              <a:t>A component receives properties from its parent as a record</a:t>
            </a:r>
            <a:endParaRPr dirty="0"/>
          </a:p>
        </p:txBody>
      </p:sp>
      <p:sp>
        <p:nvSpPr>
          <p:cNvPr id="245" name="Content Placeholder 2"/>
          <p:cNvSpPr txBox="1">
            <a:spLocks noGrp="1"/>
          </p:cNvSpPr>
          <p:nvPr>
            <p:ph type="body" idx="1"/>
          </p:nvPr>
        </p:nvSpPr>
        <p:spPr>
          <a:xfrm>
            <a:off x="838200" y="1500159"/>
            <a:ext cx="7887345" cy="5162905"/>
          </a:xfrm>
          <a:prstGeom prst="rect">
            <a:avLst/>
          </a:prstGeom>
        </p:spPr>
        <p:txBody>
          <a:bodyPr/>
          <a:lstStyle/>
          <a:p>
            <a:pPr>
              <a:lnSpc>
                <a:spcPct val="72000"/>
              </a:lnSpc>
              <a:defRPr sz="2500"/>
            </a:pPr>
            <a:r>
              <a:rPr dirty="0"/>
              <a:t>Properties are passed </a:t>
            </a:r>
            <a:r>
              <a:rPr lang="en-US" dirty="0"/>
              <a:t>as a single </a:t>
            </a:r>
            <a:r>
              <a:rPr dirty="0"/>
              <a:t>argument to the component</a:t>
            </a:r>
            <a:endParaRPr lang="en-US" dirty="0"/>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838200" y="3095682"/>
            <a:ext cx="11141824"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 { </a:t>
            </a:r>
            <a:r>
              <a:rPr lang="en-US" sz="2400" b="0" dirty="0">
                <a:solidFill>
                  <a:srgbClr val="00108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 </a:t>
            </a:r>
            <a:r>
              <a:rPr lang="en-US" sz="2400" b="0" dirty="0">
                <a:solidFill>
                  <a:srgbClr val="267F99"/>
                </a:solidFill>
                <a:effectLst/>
                <a:latin typeface="Consolas" panose="020B0609020204030204" pitchFamily="49" charset="0"/>
              </a:rPr>
              <a:t>string</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Hello, </a:t>
            </a:r>
            <a:r>
              <a:rPr lang="en-US" sz="2400" b="0" dirty="0">
                <a:solidFill>
                  <a:srgbClr val="0000FF"/>
                </a:solidFill>
                <a:effectLst/>
                <a:latin typeface="Consolas" panose="020B0609020204030204" pitchFamily="49" charset="0"/>
              </a:rPr>
              <a:t>{</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a:t>
            </a:r>
            <a:r>
              <a:rPr lang="en-US" sz="2400" b="0" dirty="0">
                <a:solidFill>
                  <a:srgbClr val="001080"/>
                </a:solidFill>
                <a:effectLst/>
                <a:latin typeface="Consolas" panose="020B0609020204030204" pitchFamily="49" charset="0"/>
              </a:rPr>
              <a:t>name</a:t>
            </a:r>
            <a:r>
              <a:rPr lang="en-US" sz="2400" b="0" dirty="0">
                <a:solidFill>
                  <a:srgbClr val="0000FF"/>
                </a:solidFill>
                <a:effectLst/>
                <a:latin typeface="Consolas" panose="020B0609020204030204" pitchFamily="49" charset="0"/>
              </a:rPr>
              <a:t>}</a:t>
            </a:r>
            <a:r>
              <a:rPr lang="en-US" sz="2400" b="0" dirty="0">
                <a:solidFill>
                  <a:srgbClr val="000000"/>
                </a:solidFill>
                <a:effectLst/>
                <a:latin typeface="Consolas" panose="020B0609020204030204" pitchFamily="49" charset="0"/>
              </a:rPr>
              <a:t>!</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a:p>
            <a:endParaRPr lang="en-US" sz="2400" b="0" dirty="0">
              <a:solidFill>
                <a:srgbClr val="000000"/>
              </a:solidFill>
              <a:effectLst/>
              <a:latin typeface="Consolas" panose="020B0609020204030204" pitchFamily="49" charset="0"/>
            </a:endParaRPr>
          </a:p>
        </p:txBody>
      </p:sp>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6" name="Arrow: Left 5">
            <a:extLst>
              <a:ext uri="{FF2B5EF4-FFF2-40B4-BE49-F238E27FC236}">
                <a16:creationId xmlns:a16="http://schemas.microsoft.com/office/drawing/2014/main" id="{94C4F3BA-9CE1-586F-F5DC-E0ACC23B8206}"/>
              </a:ext>
            </a:extLst>
          </p:cNvPr>
          <p:cNvSpPr/>
          <p:nvPr/>
        </p:nvSpPr>
        <p:spPr>
          <a:xfrm>
            <a:off x="5486474" y="3309001"/>
            <a:ext cx="2384312" cy="729205"/>
          </a:xfrm>
          <a:prstGeom prst="left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95745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A37-0D51-FEC2-ADFD-521CDAD8F3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B0BADD1-455B-C209-AC73-06C285CAD2FB}"/>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5" name="Picture 4">
            <a:extLst>
              <a:ext uri="{FF2B5EF4-FFF2-40B4-BE49-F238E27FC236}">
                <a16:creationId xmlns:a16="http://schemas.microsoft.com/office/drawing/2014/main" id="{750F4B10-1A03-2A8B-DC5E-5BDF789B0DE0}"/>
              </a:ext>
            </a:extLst>
          </p:cNvPr>
          <p:cNvPicPr>
            <a:picLocks noChangeAspect="1"/>
          </p:cNvPicPr>
          <p:nvPr/>
        </p:nvPicPr>
        <p:blipFill>
          <a:blip r:embed="rId2"/>
          <a:stretch>
            <a:fillRect/>
          </a:stretch>
        </p:blipFill>
        <p:spPr>
          <a:xfrm>
            <a:off x="2187434" y="1764433"/>
            <a:ext cx="6219825" cy="4362450"/>
          </a:xfrm>
          <a:prstGeom prst="rect">
            <a:avLst/>
          </a:prstGeom>
        </p:spPr>
      </p:pic>
    </p:spTree>
    <p:extLst>
      <p:ext uri="{BB962C8B-B14F-4D97-AF65-F5344CB8AC3E}">
        <p14:creationId xmlns:p14="http://schemas.microsoft.com/office/powerpoint/2010/main" val="40399378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rPr lang="en-US" dirty="0"/>
              <a:t>A component can pass handlers to its children</a:t>
            </a:r>
            <a:endParaRPr dirty="0"/>
          </a:p>
        </p:txBody>
      </p:sp>
      <p:sp>
        <p:nvSpPr>
          <p:cNvPr id="3" name="TextBox 2">
            <a:extLst>
              <a:ext uri="{FF2B5EF4-FFF2-40B4-BE49-F238E27FC236}">
                <a16:creationId xmlns:a16="http://schemas.microsoft.com/office/drawing/2014/main" id="{0D8B5C1F-829A-C920-D7CE-11BC74750D11}"/>
              </a:ext>
            </a:extLst>
          </p:cNvPr>
          <p:cNvSpPr txBox="1"/>
          <p:nvPr/>
        </p:nvSpPr>
        <p:spPr>
          <a:xfrm>
            <a:off x="419100" y="1471036"/>
            <a:ext cx="117729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create two </a:t>
            </a:r>
            <a:r>
              <a:rPr lang="en-US" b="0" dirty="0" err="1">
                <a:solidFill>
                  <a:srgbClr val="008000"/>
                </a:solidFill>
                <a:effectLst/>
                <a:latin typeface="Consolas" panose="020B0609020204030204" pitchFamily="49" charset="0"/>
              </a:rPr>
              <a:t>CountingButtons</a:t>
            </a:r>
            <a:r>
              <a:rPr lang="en-US" b="0" dirty="0">
                <a:solidFill>
                  <a:srgbClr val="008000"/>
                </a:solidFill>
                <a:effectLst/>
                <a:latin typeface="Consolas" panose="020B0609020204030204" pitchFamily="49" charset="0"/>
              </a:rPr>
              <a:t>, and keep track of the total count.</a:t>
            </a:r>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incrementGlobalCount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spacing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'30px'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FF"/>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5451676" y="3429000"/>
            <a:ext cx="6636152"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TwoCountingButtons.tsx</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A child communicates with its parent by calling the handler it was passed</a:t>
            </a:r>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7829206"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display name of the button</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a:t>
            </a:r>
          </a:p>
          <a:p>
            <a:r>
              <a:rPr lang="en-US" b="0" dirty="0">
                <a:solidFill>
                  <a:srgbClr val="008000"/>
                </a:solidFill>
                <a:effectLst/>
                <a:latin typeface="Consolas" panose="020B0609020204030204" pitchFamily="49" charset="0"/>
              </a:rPr>
              <a:t>  // global count from parent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number</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event handler to call when clicked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propagate to parent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3583970" y="5665710"/>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CountingButton.tsx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5" name="TextBox 4">
            <a:extLst>
              <a:ext uri="{FF2B5EF4-FFF2-40B4-BE49-F238E27FC236}">
                <a16:creationId xmlns:a16="http://schemas.microsoft.com/office/drawing/2014/main" id="{F1F73432-8865-A089-68D3-B23C7FE57631}"/>
              </a:ext>
            </a:extLst>
          </p:cNvPr>
          <p:cNvSpPr txBox="1"/>
          <p:nvPr/>
        </p:nvSpPr>
        <p:spPr>
          <a:xfrm>
            <a:off x="5589607" y="1690285"/>
            <a:ext cx="6602393"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local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4481314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27</a:t>
            </a:fld>
            <a:endParaRPr lang="en-US"/>
          </a:p>
        </p:txBody>
      </p:sp>
      <p:pic>
        <p:nvPicPr>
          <p:cNvPr id="6" name="Picture 5">
            <a:extLst>
              <a:ext uri="{FF2B5EF4-FFF2-40B4-BE49-F238E27FC236}">
                <a16:creationId xmlns:a16="http://schemas.microsoft.com/office/drawing/2014/main" id="{C72A0EA1-D93F-440A-B30E-E329518589F7}"/>
              </a:ext>
            </a:extLst>
          </p:cNvPr>
          <p:cNvPicPr>
            <a:picLocks noChangeAspect="1"/>
          </p:cNvPicPr>
          <p:nvPr/>
        </p:nvPicPr>
        <p:blipFill>
          <a:blip r:embed="rId3"/>
          <a:stretch>
            <a:fillRect/>
          </a:stretch>
        </p:blipFill>
        <p:spPr>
          <a:xfrm>
            <a:off x="3771900" y="1634873"/>
            <a:ext cx="3855816" cy="5028192"/>
          </a:xfrm>
          <a:prstGeom prst="rect">
            <a:avLst/>
          </a:prstGeom>
        </p:spPr>
      </p:pic>
    </p:spTree>
    <p:extLst>
      <p:ext uri="{BB962C8B-B14F-4D97-AF65-F5344CB8AC3E}">
        <p14:creationId xmlns:p14="http://schemas.microsoft.com/office/powerpoint/2010/main" val="28650647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pPr marL="514350" indent="-514350">
              <a:buFont typeface="+mj-lt"/>
              <a:buAutoNum type="arabicPeriod"/>
            </a:pPr>
            <a:r>
              <a:rPr lang="en-US" dirty="0"/>
              <a:t>When a component re-renders, its children retain their state; </a:t>
            </a:r>
            <a:r>
              <a:rPr lang="en-US" dirty="0">
                <a:solidFill>
                  <a:srgbClr val="FF0000"/>
                </a:solidFill>
              </a:rPr>
              <a:t>the children are re-rendered only if their props change.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15975647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React works hard to make redisplay fast.</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a:bodyPr>
          <a:lstStyle/>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37627539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2">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normAutofit/>
          </a:bodyPr>
          <a:lstStyle>
            <a:lvl1pPr defTabSz="877823">
              <a:defRPr sz="4224"/>
            </a:lvl1pPr>
          </a:lstStyle>
          <a:p>
            <a:r>
              <a:rPr sz="3600" dirty="0"/>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825625"/>
            <a:ext cx="3785248" cy="4698165"/>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A New 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5" name="Rectangle: Rounded Corners 4">
            <a:extLst>
              <a:ext uri="{FF2B5EF4-FFF2-40B4-BE49-F238E27FC236}">
                <a16:creationId xmlns:a16="http://schemas.microsoft.com/office/drawing/2014/main" id="{F2C995A4-084C-A521-4700-38A6988E65B4}"/>
              </a:ext>
            </a:extLst>
          </p:cNvPr>
          <p:cNvSpPr/>
          <p:nvPr/>
        </p:nvSpPr>
        <p:spPr>
          <a:xfrm>
            <a:off x="4625466" y="5148024"/>
            <a:ext cx="6575933"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ToDoListDisplay.tsx</a:t>
            </a:r>
            <a:endParaRPr lang="en-US" sz="2400" dirty="0">
              <a:solidFill>
                <a:schemeClr val="tx1"/>
              </a:solidFill>
            </a:endParaRPr>
          </a:p>
        </p:txBody>
      </p:sp>
    </p:spTree>
    <p:extLst>
      <p:ext uri="{BB962C8B-B14F-4D97-AF65-F5344CB8AC3E}">
        <p14:creationId xmlns:p14="http://schemas.microsoft.com/office/powerpoint/2010/main" val="34535275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31</a:t>
            </a:fld>
            <a:endParaRPr lang="en-US"/>
          </a:p>
        </p:txBody>
      </p:sp>
      <p:sp>
        <p:nvSpPr>
          <p:cNvPr id="7" name="TextBox 6">
            <a:extLst>
              <a:ext uri="{FF2B5EF4-FFF2-40B4-BE49-F238E27FC236}">
                <a16:creationId xmlns:a16="http://schemas.microsoft.com/office/drawing/2014/main" id="{FFE54425-CBD8-67E4-4A79-A75D448FBA92}"/>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3520599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The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325563"/>
            <a:ext cx="1092066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0" dirty="0">
                <a:solidFill>
                  <a:srgbClr val="AF00DB"/>
                </a:solidFill>
                <a:effectLst/>
                <a:latin typeface="Consolas" panose="020B0609020204030204" pitchFamily="49" charset="0"/>
              </a:rPr>
              <a:t>export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default</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ToDoApp</a:t>
            </a:r>
            <a:r>
              <a:rPr lang="en-US" sz="1600" b="0" dirty="0">
                <a:solidFill>
                  <a:srgbClr val="000000"/>
                </a:solidFill>
                <a:effectLst/>
                <a:latin typeface="Consolas" panose="020B0609020204030204" pitchFamily="49" charset="0"/>
              </a:rPr>
              <a:t> ()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a:t>
            </a:r>
            <a:r>
              <a:rPr lang="en-US" sz="1600" b="0" dirty="0">
                <a:solidFill>
                  <a:srgbClr val="000000"/>
                </a:solidFill>
                <a:effectLst/>
                <a:latin typeface="Consolas" panose="020B0609020204030204" pitchFamily="49" charset="0"/>
              </a:rPr>
              <a:t>[]&gt;([])</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itemKey</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setItemKey</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&gt;(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first unused key</a:t>
            </a:r>
            <a:endParaRPr lang="en-US" sz="1600" b="0" dirty="0">
              <a:solidFill>
                <a:srgbClr val="000000"/>
              </a:solidFill>
              <a:effectLst/>
              <a:latin typeface="Consolas" panose="020B0609020204030204" pitchFamily="49" charset="0"/>
            </a:endParaRP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handleAdd</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title</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priority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if</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 </a:t>
            </a:r>
            <a:r>
              <a:rPr lang="en-US" sz="1600" b="0" dirty="0">
                <a:solidFill>
                  <a:srgbClr val="A31515"/>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ignore blank button presses</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concat</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highlight>
                  <a:srgbClr val="FFFF00"/>
                </a:highlight>
                <a:latin typeface="Consolas" panose="020B0609020204030204" pitchFamily="49" charset="0"/>
              </a:rPr>
              <a:t>key:</a:t>
            </a:r>
            <a:r>
              <a:rPr lang="en-US" sz="1600" b="0" dirty="0">
                <a:solidFill>
                  <a:srgbClr val="000000"/>
                </a:solidFill>
                <a:effectLst/>
                <a:highlight>
                  <a:srgbClr val="FFFF00"/>
                </a:highlight>
                <a:latin typeface="Consolas" panose="020B0609020204030204" pitchFamily="49" charset="0"/>
              </a:rPr>
              <a:t> </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highlight>
                  <a:srgbClr val="FFFF00"/>
                </a:highlight>
                <a:latin typeface="Consolas" panose="020B0609020204030204" pitchFamily="49" charset="0"/>
              </a:rPr>
              <a:t>setItemKey</a:t>
            </a:r>
            <a:r>
              <a:rPr lang="en-US" sz="1600" b="0" dirty="0">
                <a:solidFill>
                  <a:srgbClr val="000000"/>
                </a:solidFill>
                <a:effectLst/>
                <a:highlight>
                  <a:srgbClr val="FFFF00"/>
                </a:highlight>
                <a:latin typeface="Consolas" panose="020B0609020204030204" pitchFamily="49" charset="0"/>
              </a:rPr>
              <a:t>(</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highlight>
                  <a:srgbClr val="FFFF00"/>
                </a:highlight>
                <a:latin typeface="Consolas" panose="020B0609020204030204" pitchFamily="49" charset="0"/>
              </a:rPr>
              <a:t> + </a:t>
            </a:r>
            <a:r>
              <a:rPr lang="en-US" sz="1600" b="0" dirty="0">
                <a:solidFill>
                  <a:srgbClr val="098658"/>
                </a:solidFill>
                <a:effectLst/>
                <a:highlight>
                  <a:srgbClr val="FFFF00"/>
                </a:highlight>
                <a:latin typeface="Consolas" panose="020B0609020204030204" pitchFamily="49" charset="0"/>
              </a:rPr>
              <a:t>1</a:t>
            </a:r>
            <a:r>
              <a:rPr lang="en-US" sz="1600" b="0" dirty="0">
                <a:solidFill>
                  <a:srgbClr val="000000"/>
                </a:solidFill>
                <a:effectLst/>
                <a:highlight>
                  <a:srgbClr val="FFFF00"/>
                </a:highligh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handleDelete</a:t>
            </a:r>
            <a:r>
              <a:rPr lang="en-US" sz="1600" b="0" dirty="0">
                <a:solidFill>
                  <a:srgbClr val="000000"/>
                </a:solidFill>
                <a:effectLst/>
                <a:latin typeface="Consolas" panose="020B0609020204030204" pitchFamily="49" charset="0"/>
              </a:rPr>
              <a:t>(</a:t>
            </a:r>
            <a:r>
              <a:rPr lang="en-US" sz="1600" b="0" dirty="0" err="1">
                <a:solidFill>
                  <a:srgbClr val="001080"/>
                </a:solidFill>
                <a:effectLst/>
                <a:latin typeface="Consolas" panose="020B0609020204030204" pitchFamily="49" charset="0"/>
              </a:rPr>
              <a:t>targetKey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 =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filter</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item</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=&gt;</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item</a:t>
            </a:r>
            <a:r>
              <a:rPr lang="en-US" sz="1600" b="0" dirty="0" err="1">
                <a:solidFill>
                  <a:srgbClr val="000000"/>
                </a:solidFill>
                <a:effectLst/>
                <a:latin typeface="Consolas" panose="020B0609020204030204" pitchFamily="49" charset="0"/>
              </a:rPr>
              <a:t>.</a:t>
            </a:r>
            <a:r>
              <a:rPr lang="en-US" sz="1600" b="0" dirty="0" err="1">
                <a:solidFill>
                  <a:srgbClr val="001080"/>
                </a:solidFill>
                <a:effectLst/>
                <a:highlight>
                  <a:srgbClr val="FFFF00"/>
                </a:highlight>
                <a:latin typeface="Consolas" panose="020B0609020204030204" pitchFamily="49" charset="0"/>
              </a:rPr>
              <a:t>key</a:t>
            </a:r>
            <a:r>
              <a:rPr lang="en-US" sz="1600" b="0" dirty="0">
                <a:solidFill>
                  <a:srgbClr val="000000"/>
                </a:solidFill>
                <a:effectLst/>
                <a:latin typeface="Consolas" panose="020B0609020204030204" pitchFamily="49" charset="0"/>
              </a:rPr>
              <a:t> != </a:t>
            </a:r>
            <a:r>
              <a:rPr lang="en-US" sz="1600" b="0" dirty="0" err="1">
                <a:solidFill>
                  <a:srgbClr val="001080"/>
                </a:solidFill>
                <a:effectLst/>
                <a:highlight>
                  <a:srgbClr val="FFFF00"/>
                </a:highlight>
                <a:latin typeface="Consolas" panose="020B0609020204030204" pitchFamily="49" charset="0"/>
              </a:rPr>
              <a:t>targetKey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r>
              <a:rPr lang="en-US" sz="1600" b="0" dirty="0">
                <a:solidFill>
                  <a:srgbClr val="000000"/>
                </a:solidFill>
                <a:effectLst/>
                <a:latin typeface="Consolas" panose="020B0609020204030204" pitchFamily="49" charset="0"/>
              </a:rPr>
              <a:t>TODO List</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ToDoItemEntryForm</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onAdd</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handleAdd</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ToDoListDisplay</a:t>
            </a:r>
            <a:r>
              <a:rPr lang="en-US" sz="1600" b="0" dirty="0">
                <a:solidFill>
                  <a:srgbClr val="000000"/>
                </a:solidFill>
                <a:effectLst/>
                <a:latin typeface="Consolas" panose="020B0609020204030204" pitchFamily="49" charset="0"/>
              </a:rPr>
              <a:t> </a:t>
            </a:r>
            <a:r>
              <a:rPr lang="en-US" sz="1600" b="0" dirty="0">
                <a:solidFill>
                  <a:srgbClr val="E50000"/>
                </a:solidFill>
                <a:effectLst/>
                <a:latin typeface="Consolas" panose="020B0609020204030204" pitchFamily="49" charset="0"/>
              </a:rPr>
              <a:t>items</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a:solidFill>
                  <a:srgbClr val="0000FF"/>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onDelete</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handleDelete</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A new pattern: an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33378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endParaRPr lang="en-US" dirty="0"/>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endParaRPr lang="en-US"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088254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8C6-0B72-6DEE-C4E0-C198D85351D0}"/>
              </a:ext>
            </a:extLst>
          </p:cNvPr>
          <p:cNvSpPr>
            <a:spLocks noGrp="1"/>
          </p:cNvSpPr>
          <p:nvPr>
            <p:ph type="title"/>
          </p:nvPr>
        </p:nvSpPr>
        <p:spPr/>
        <p:txBody>
          <a:bodyPr/>
          <a:lstStyle/>
          <a:p>
            <a:r>
              <a:rPr lang="en-US" dirty="0"/>
              <a:t>Treat values of state variables as read-only</a:t>
            </a:r>
          </a:p>
        </p:txBody>
      </p:sp>
      <p:sp>
        <p:nvSpPr>
          <p:cNvPr id="3" name="Text Placeholder 2">
            <a:extLst>
              <a:ext uri="{FF2B5EF4-FFF2-40B4-BE49-F238E27FC236}">
                <a16:creationId xmlns:a16="http://schemas.microsoft.com/office/drawing/2014/main" id="{F8443D7D-ABC6-0D05-1F32-338E18AAF44F}"/>
              </a:ext>
            </a:extLst>
          </p:cNvPr>
          <p:cNvSpPr>
            <a:spLocks noGrp="1"/>
          </p:cNvSpPr>
          <p:nvPr>
            <p:ph type="body" idx="1"/>
          </p:nvPr>
        </p:nvSpPr>
        <p:spPr/>
        <p:txBody>
          <a:bodyPr/>
          <a:lstStyle/>
          <a:p>
            <a:r>
              <a:rPr lang="en-US" b="0" i="0" dirty="0">
                <a:solidFill>
                  <a:srgbClr val="23272F"/>
                </a:solidFill>
                <a:effectLst/>
              </a:rPr>
              <a:t>State can hold any kind of JavaScript value, including objects. </a:t>
            </a:r>
          </a:p>
          <a:p>
            <a:r>
              <a:rPr lang="en-US" b="0" i="0" dirty="0">
                <a:solidFill>
                  <a:srgbClr val="23272F"/>
                </a:solidFill>
                <a:effectLst/>
              </a:rPr>
              <a:t>But you shouldn’t change objects that you hold in the React state directly. </a:t>
            </a:r>
          </a:p>
          <a:p>
            <a:r>
              <a:rPr lang="en-US" b="0" i="0" dirty="0">
                <a:solidFill>
                  <a:srgbClr val="23272F"/>
                </a:solidFill>
                <a:effectLst/>
              </a:rPr>
              <a:t>Instead, when you want to update an object, you need to create a new one (or make a copy of an existing one), and then set the state to use that copy.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143AE94-FA17-D00C-F061-53339506034C}"/>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6" name="TextBox 5">
            <a:extLst>
              <a:ext uri="{FF2B5EF4-FFF2-40B4-BE49-F238E27FC236}">
                <a16:creationId xmlns:a16="http://schemas.microsoft.com/office/drawing/2014/main" id="{DA188E45-1403-D085-41C2-3E3A59726ABD}"/>
              </a:ext>
            </a:extLst>
          </p:cNvPr>
          <p:cNvSpPr txBox="1"/>
          <p:nvPr/>
        </p:nvSpPr>
        <p:spPr>
          <a:xfrm>
            <a:off x="3657600" y="5684674"/>
            <a:ext cx="69151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hlinkClick r:id="rId3"/>
              </a:rPr>
              <a:t>https://react.dev/learn/updating-objects-in-state</a:t>
            </a:r>
            <a:endParaRPr lang="en-US" sz="2400" dirty="0"/>
          </a:p>
        </p:txBody>
      </p:sp>
    </p:spTree>
    <p:extLst>
      <p:ext uri="{BB962C8B-B14F-4D97-AF65-F5344CB8AC3E}">
        <p14:creationId xmlns:p14="http://schemas.microsoft.com/office/powerpoint/2010/main" val="150814873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7E3A-DF46-1B69-AD2F-A59803416F5F}"/>
              </a:ext>
            </a:extLst>
          </p:cNvPr>
          <p:cNvSpPr>
            <a:spLocks noGrp="1"/>
          </p:cNvSpPr>
          <p:nvPr>
            <p:ph type="title"/>
          </p:nvPr>
        </p:nvSpPr>
        <p:spPr/>
        <p:txBody>
          <a:bodyPr/>
          <a:lstStyle/>
          <a:p>
            <a:r>
              <a:rPr lang="en-US" dirty="0"/>
              <a:t>Array update cheat sheet</a:t>
            </a:r>
          </a:p>
        </p:txBody>
      </p:sp>
      <p:sp>
        <p:nvSpPr>
          <p:cNvPr id="4" name="Slide Number Placeholder 3">
            <a:extLst>
              <a:ext uri="{FF2B5EF4-FFF2-40B4-BE49-F238E27FC236}">
                <a16:creationId xmlns:a16="http://schemas.microsoft.com/office/drawing/2014/main" id="{E1C4E6F3-FD21-9A3F-87B8-3090E41E53C2}"/>
              </a:ext>
            </a:extLst>
          </p:cNvPr>
          <p:cNvSpPr>
            <a:spLocks noGrp="1"/>
          </p:cNvSpPr>
          <p:nvPr>
            <p:ph type="sldNum" sz="quarter" idx="2"/>
          </p:nvPr>
        </p:nvSpPr>
        <p:spPr/>
        <p:txBody>
          <a:bodyPr/>
          <a:lstStyle/>
          <a:p>
            <a:fld id="{86CB4B4D-7CA3-9044-876B-883B54F8677D}" type="slidenum">
              <a:rPr lang="en-US" smtClean="0"/>
              <a:t>37</a:t>
            </a:fld>
            <a:endParaRPr lang="en-US"/>
          </a:p>
        </p:txBody>
      </p:sp>
      <p:pic>
        <p:nvPicPr>
          <p:cNvPr id="7" name="Picture 6">
            <a:extLst>
              <a:ext uri="{FF2B5EF4-FFF2-40B4-BE49-F238E27FC236}">
                <a16:creationId xmlns:a16="http://schemas.microsoft.com/office/drawing/2014/main" id="{49CA10BC-A428-9B82-D77B-EE26B33522AA}"/>
              </a:ext>
            </a:extLst>
          </p:cNvPr>
          <p:cNvPicPr>
            <a:picLocks noChangeAspect="1"/>
          </p:cNvPicPr>
          <p:nvPr/>
        </p:nvPicPr>
        <p:blipFill>
          <a:blip r:embed="rId3"/>
          <a:stretch>
            <a:fillRect/>
          </a:stretch>
        </p:blipFill>
        <p:spPr>
          <a:xfrm>
            <a:off x="1066681" y="1611630"/>
            <a:ext cx="8825032" cy="3188970"/>
          </a:xfrm>
          <a:prstGeom prst="rect">
            <a:avLst/>
          </a:prstGeom>
        </p:spPr>
      </p:pic>
      <p:sp>
        <p:nvSpPr>
          <p:cNvPr id="9" name="TextBox 8">
            <a:extLst>
              <a:ext uri="{FF2B5EF4-FFF2-40B4-BE49-F238E27FC236}">
                <a16:creationId xmlns:a16="http://schemas.microsoft.com/office/drawing/2014/main" id="{B9B3C9FE-AD16-6D09-62B3-7C73E9CE42B0}"/>
              </a:ext>
            </a:extLst>
          </p:cNvPr>
          <p:cNvSpPr txBox="1"/>
          <p:nvPr/>
        </p:nvSpPr>
        <p:spPr>
          <a:xfrm>
            <a:off x="5860733" y="5667494"/>
            <a:ext cx="60979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https://react.dev/learn/updating-arrays-in-state</a:t>
            </a:r>
            <a:endParaRPr lang="en-US" dirty="0"/>
          </a:p>
        </p:txBody>
      </p:sp>
    </p:spTree>
    <p:extLst>
      <p:ext uri="{BB962C8B-B14F-4D97-AF65-F5344CB8AC3E}">
        <p14:creationId xmlns:p14="http://schemas.microsoft.com/office/powerpoint/2010/main" val="23417067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50AF-F7C9-5190-394E-0A6E5E6FCD8A}"/>
              </a:ext>
            </a:extLst>
          </p:cNvPr>
          <p:cNvSpPr>
            <a:spLocks noGrp="1"/>
          </p:cNvSpPr>
          <p:nvPr>
            <p:ph type="title"/>
          </p:nvPr>
        </p:nvSpPr>
        <p:spPr/>
        <p:txBody>
          <a:bodyPr/>
          <a:lstStyle/>
          <a:p>
            <a:r>
              <a:rPr lang="en-US" dirty="0"/>
              <a:t>Use </a:t>
            </a:r>
            <a:r>
              <a:rPr lang="en-US" b="1" dirty="0"/>
              <a:t>spread</a:t>
            </a:r>
            <a:r>
              <a:rPr lang="en-US" dirty="0"/>
              <a:t> to update an object</a:t>
            </a:r>
          </a:p>
        </p:txBody>
      </p:sp>
      <p:sp>
        <p:nvSpPr>
          <p:cNvPr id="3" name="Slide Number Placeholder 2">
            <a:extLst>
              <a:ext uri="{FF2B5EF4-FFF2-40B4-BE49-F238E27FC236}">
                <a16:creationId xmlns:a16="http://schemas.microsoft.com/office/drawing/2014/main" id="{2B32DC72-D313-61E1-AE04-43AAFCD85F1B}"/>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5" name="TextBox 4">
            <a:extLst>
              <a:ext uri="{FF2B5EF4-FFF2-40B4-BE49-F238E27FC236}">
                <a16:creationId xmlns:a16="http://schemas.microsoft.com/office/drawing/2014/main" id="{6F796FBA-A6BF-A7E2-C0AB-B8FF091C6F8C}"/>
              </a:ext>
            </a:extLst>
          </p:cNvPr>
          <p:cNvSpPr txBox="1"/>
          <p:nvPr/>
        </p:nvSpPr>
        <p:spPr>
          <a:xfrm>
            <a:off x="838199" y="1630837"/>
            <a:ext cx="9493577"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x:</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err="1">
                <a:solidFill>
                  <a:srgbClr val="0070C1"/>
                </a:solidFill>
                <a:effectLst/>
                <a:latin typeface="Consolas" panose="020B0609020204030204" pitchFamily="49" charset="0"/>
              </a:rPr>
              <a:t>position</a:t>
            </a:r>
            <a:r>
              <a:rPr lang="en-US" sz="2000" b="0" dirty="0" err="1">
                <a:solidFill>
                  <a:srgbClr val="000000"/>
                </a:solidFill>
                <a:effectLst/>
                <a:latin typeface="Consolas" panose="020B0609020204030204" pitchFamily="49" charset="0"/>
              </a:rPr>
              <a:t>.</a:t>
            </a:r>
            <a:r>
              <a:rPr lang="en-US" sz="2000" b="0" dirty="0" err="1">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a:t>
            </a:r>
          </a:p>
          <a:p>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will not trigger a re-render</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 </a:t>
            </a:r>
            <a:r>
              <a:rPr lang="en-US" sz="2000" b="0" dirty="0">
                <a:solidFill>
                  <a:srgbClr val="008000"/>
                </a:solidFill>
                <a:effectLst/>
                <a:latin typeface="Consolas" panose="020B0609020204030204" pitchFamily="49" charset="0"/>
              </a:rPr>
              <a:t>// this works</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2</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3</a:t>
            </a:r>
            <a:r>
              <a:rPr lang="en-US" sz="2000" b="0" dirty="0">
                <a:solidFill>
                  <a:srgbClr val="000000"/>
                </a:solidFill>
                <a:effectLst/>
                <a:latin typeface="Consolas" panose="020B0609020204030204" pitchFamily="49" charset="0"/>
              </a:rPr>
              <a:t>]);</a:t>
            </a:r>
          </a:p>
          <a:p>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4</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works, too</a:t>
            </a:r>
            <a:endParaRPr lang="en-US" sz="20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2446087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09,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rPr dirty="0"/>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365124"/>
            <a:ext cx="10515600" cy="978694"/>
          </a:xfrm>
          <a:prstGeom prst="rect">
            <a:avLst/>
          </a:prstGeom>
        </p:spPr>
        <p:txBody>
          <a:bodyPr>
            <a:normAutofit/>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that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rPr dirty="0"/>
              <a:t>Components</a:t>
            </a:r>
            <a:br>
              <a:rPr dirty="0"/>
            </a:br>
            <a:r>
              <a:rPr dirty="0"/>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rPr dirty="0"/>
              <a:t>What does the button keep track of?</a:t>
            </a:r>
          </a:p>
          <a:p>
            <a:pPr marL="685800" lvl="1" indent="-228600">
              <a:lnSpc>
                <a:spcPct val="81000"/>
              </a:lnSpc>
              <a:spcBef>
                <a:spcPts val="500"/>
              </a:spcBef>
              <a:defRPr sz="2400"/>
            </a:pPr>
            <a:r>
              <a:rPr dirty="0"/>
              <a:t>Is it liked or not</a:t>
            </a:r>
          </a:p>
          <a:p>
            <a:pPr marL="685800" lvl="1" indent="-228600">
              <a:lnSpc>
                <a:spcPct val="81000"/>
              </a:lnSpc>
              <a:spcBef>
                <a:spcPts val="500"/>
              </a:spcBef>
              <a:defRPr sz="2400"/>
            </a:pPr>
            <a:r>
              <a:rPr dirty="0"/>
              <a:t>What post this is associated with</a:t>
            </a:r>
          </a:p>
          <a:p>
            <a:pPr>
              <a:lnSpc>
                <a:spcPct val="81000"/>
              </a:lnSpc>
            </a:pPr>
            <a:endParaRPr sz="2400" dirty="0"/>
          </a:p>
          <a:p>
            <a:pPr>
              <a:lnSpc>
                <a:spcPct val="81000"/>
              </a:lnSpc>
            </a:pPr>
            <a:r>
              <a:rPr dirty="0"/>
              <a:t>What logic does the button have?</a:t>
            </a:r>
          </a:p>
          <a:p>
            <a:pPr marL="685800" lvl="1" indent="-228600">
              <a:lnSpc>
                <a:spcPct val="81000"/>
              </a:lnSpc>
              <a:spcBef>
                <a:spcPts val="500"/>
              </a:spcBef>
              <a:defRPr sz="2400"/>
            </a:pPr>
            <a:r>
              <a:rPr dirty="0"/>
              <a:t>When changing like status, send update to server</a:t>
            </a:r>
          </a:p>
          <a:p>
            <a:pPr>
              <a:lnSpc>
                <a:spcPct val="81000"/>
              </a:lnSpc>
            </a:pPr>
            <a:endParaRPr sz="2400" dirty="0"/>
          </a:p>
          <a:p>
            <a:pPr>
              <a:lnSpc>
                <a:spcPct val="81000"/>
              </a:lnSpc>
            </a:pPr>
            <a:r>
              <a:rPr dirty="0"/>
              <a:t>How does the button look?</a:t>
            </a:r>
          </a:p>
          <a:p>
            <a:pPr marL="685800" lvl="1" indent="-228600">
              <a:lnSpc>
                <a:spcPct val="81000"/>
              </a:lnSpc>
              <a:spcBef>
                <a:spcPts val="500"/>
              </a:spcBef>
              <a:defRPr sz="2400"/>
            </a:pPr>
            <a:r>
              <a:rPr dirty="0"/>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789256"/>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1">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6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6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uiExpand="1" build="p" animBg="1" advAuto="0"/>
      <p:bldP spid="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11059</TotalTime>
  <Words>5716</Words>
  <Application>Microsoft Office PowerPoint</Application>
  <PresentationFormat>Widescreen</PresentationFormat>
  <Paragraphs>616</Paragraphs>
  <Slides>39</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Consolas</vt:lpstr>
      <vt:lpstr>Courier</vt:lpstr>
      <vt:lpstr>Verdana</vt:lpstr>
      <vt:lpstr>Office Theme</vt:lpstr>
      <vt:lpstr>CS 4530: Fundamentals of Software Engineering Module 8: React Basics</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React is a Framework for Components</vt:lpstr>
      <vt:lpstr>React makes it easy to build rich, interactive web apps (perhaps with infinite scrolling of cats!)</vt:lpstr>
      <vt:lpstr>React Has a Rich Component Library</vt:lpstr>
      <vt:lpstr>Installing Chakra for next.js: </vt:lpstr>
      <vt:lpstr>Embedding HTML in TypeScript Aka JSX or TSX</vt:lpstr>
      <vt:lpstr>JSX/TSX Embeds HTML in TypeScript</vt:lpstr>
      <vt:lpstr>Hello World in React</vt:lpstr>
      <vt:lpstr>Start your app by importing it into src/app/page.tsx</vt:lpstr>
      <vt:lpstr>React Components are Little Machines</vt:lpstr>
      <vt:lpstr>Component State is Data That Changes</vt:lpstr>
      <vt:lpstr>Example</vt:lpstr>
      <vt:lpstr>Components don't change their state directly</vt:lpstr>
      <vt:lpstr>Setters are not synchronous</vt:lpstr>
      <vt:lpstr>In general, an app in React is a tree of components</vt:lpstr>
      <vt:lpstr>The parent passes properties to its children by name.</vt:lpstr>
      <vt:lpstr>A component receives properties from its parent as a record</vt:lpstr>
      <vt:lpstr>PowerPoint Presentation</vt:lpstr>
      <vt:lpstr>A component can pass handlers to its children</vt:lpstr>
      <vt:lpstr>A child communicates with its parent by calling the handler it was passed</vt:lpstr>
      <vt:lpstr>TwoCountingButtons demo</vt:lpstr>
      <vt:lpstr>Setters initiate the redisplay process</vt:lpstr>
      <vt:lpstr>React works hard to make redisplay fast.</vt:lpstr>
      <vt:lpstr>A New Pattern: display a list of items using map</vt:lpstr>
      <vt:lpstr>But using map comes with a big gotcha.</vt:lpstr>
      <vt:lpstr>The ToDo App </vt:lpstr>
      <vt:lpstr>Typical Page</vt:lpstr>
      <vt:lpstr>A new pattern: an input form</vt:lpstr>
      <vt:lpstr>handleClick</vt:lpstr>
      <vt:lpstr>Treat values of state variables as read-only</vt:lpstr>
      <vt:lpstr>Array update cheat sheet</vt:lpstr>
      <vt:lpstr>Use spread to update an object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Bhutta, Adeel</cp:lastModifiedBy>
  <cp:revision>39</cp:revision>
  <dcterms:modified xsi:type="dcterms:W3CDTF">2025-09-23T22:25:39Z</dcterms:modified>
</cp:coreProperties>
</file>